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8" r:id="rId2"/>
    <p:sldId id="257" r:id="rId3"/>
    <p:sldId id="259" r:id="rId4"/>
    <p:sldId id="260" r:id="rId5"/>
    <p:sldId id="262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6858000" type="screen4x3"/>
  <p:notesSz cx="6858000" cy="9144000"/>
  <p:photoAlbum layout="1pic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94930-E274-4825-96CA-1A80F446A4D4}" type="datetimeFigureOut">
              <a:rPr lang="ru-RU" smtClean="0"/>
              <a:t>06.07.2015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3540A68-5330-42A6-882E-B68B190A72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94930-E274-4825-96CA-1A80F446A4D4}" type="datetimeFigureOut">
              <a:rPr lang="ru-RU" smtClean="0"/>
              <a:t>06.07.2015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0A68-5330-42A6-882E-B68B190A72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94930-E274-4825-96CA-1A80F446A4D4}" type="datetimeFigureOut">
              <a:rPr lang="ru-RU" smtClean="0"/>
              <a:t>06.07.2015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0A68-5330-42A6-882E-B68B190A72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94930-E274-4825-96CA-1A80F446A4D4}" type="datetimeFigureOut">
              <a:rPr lang="ru-RU" smtClean="0"/>
              <a:t>06.07.2015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3540A68-5330-42A6-882E-B68B190A72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94930-E274-4825-96CA-1A80F446A4D4}" type="datetimeFigureOut">
              <a:rPr lang="ru-RU" smtClean="0"/>
              <a:t>06.07.2015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0A68-5330-42A6-882E-B68B190A72C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94930-E274-4825-96CA-1A80F446A4D4}" type="datetimeFigureOut">
              <a:rPr lang="ru-RU" smtClean="0"/>
              <a:t>06.07.2015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0A68-5330-42A6-882E-B68B190A72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94930-E274-4825-96CA-1A80F446A4D4}" type="datetimeFigureOut">
              <a:rPr lang="ru-RU" smtClean="0"/>
              <a:t>06.07.2015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3540A68-5330-42A6-882E-B68B190A72CE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94930-E274-4825-96CA-1A80F446A4D4}" type="datetimeFigureOut">
              <a:rPr lang="ru-RU" smtClean="0"/>
              <a:t>06.07.2015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0A68-5330-42A6-882E-B68B190A72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94930-E274-4825-96CA-1A80F446A4D4}" type="datetimeFigureOut">
              <a:rPr lang="ru-RU" smtClean="0"/>
              <a:t>06.07.2015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0A68-5330-42A6-882E-B68B190A72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94930-E274-4825-96CA-1A80F446A4D4}" type="datetimeFigureOut">
              <a:rPr lang="ru-RU" smtClean="0"/>
              <a:t>06.07.2015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0A68-5330-42A6-882E-B68B190A72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94930-E274-4825-96CA-1A80F446A4D4}" type="datetimeFigureOut">
              <a:rPr lang="ru-RU" smtClean="0"/>
              <a:t>06.07.2015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0A68-5330-42A6-882E-B68B190A72CE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AD94930-E274-4825-96CA-1A80F446A4D4}" type="datetimeFigureOut">
              <a:rPr lang="ru-RU" smtClean="0"/>
              <a:t>06.07.2015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3540A68-5330-42A6-882E-B68B190A72C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883558"/>
            <a:ext cx="8458200" cy="1222375"/>
          </a:xfrm>
        </p:spPr>
        <p:txBody>
          <a:bodyPr>
            <a:noAutofit/>
          </a:bodyPr>
          <a:lstStyle/>
          <a:p>
            <a:pPr marL="182880" indent="0">
              <a:buNone/>
            </a:pPr>
            <a:r>
              <a:rPr lang="ru-RU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Всеукраїнський</a:t>
            </a:r>
            <a:r>
              <a:rPr lang="ru-RU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турнір</a:t>
            </a:r>
            <a:r>
              <a:rPr lang="ru-RU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юних</a:t>
            </a:r>
            <a:r>
              <a:rPr lang="ru-RU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математиків</a:t>
            </a:r>
            <a:endParaRPr lang="ru-RU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5814" y="2971727"/>
            <a:ext cx="8458200" cy="9144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duotone>
              <a:prstClr val="black"/>
              <a:srgbClr val="92D050">
                <a:tint val="45000"/>
                <a:satMod val="400000"/>
              </a:srgbClr>
            </a:duotone>
            <a:lum/>
          </a:blip>
          <a:srcRect/>
          <a:stretch>
            <a:fillRect/>
          </a:stretch>
        </p:blipFill>
        <p:spPr bwMode="auto">
          <a:xfrm>
            <a:off x="733205" y="260648"/>
            <a:ext cx="1714512" cy="1857388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Группа 9"/>
          <p:cNvGrpSpPr>
            <a:grpSpLocks/>
          </p:cNvGrpSpPr>
          <p:nvPr/>
        </p:nvGrpSpPr>
        <p:grpSpPr bwMode="auto">
          <a:xfrm>
            <a:off x="6382544" y="4449762"/>
            <a:ext cx="1968500" cy="1754188"/>
            <a:chOff x="6720767" y="3466875"/>
            <a:chExt cx="1967896" cy="2605329"/>
          </a:xfrm>
        </p:grpSpPr>
        <p:grpSp>
          <p:nvGrpSpPr>
            <p:cNvPr id="6" name="Группа 8"/>
            <p:cNvGrpSpPr>
              <a:grpSpLocks/>
            </p:cNvGrpSpPr>
            <p:nvPr/>
          </p:nvGrpSpPr>
          <p:grpSpPr bwMode="auto">
            <a:xfrm>
              <a:off x="6720767" y="3466875"/>
              <a:ext cx="1967896" cy="2605329"/>
              <a:chOff x="6720767" y="3466875"/>
              <a:chExt cx="1967896" cy="2605329"/>
            </a:xfrm>
          </p:grpSpPr>
          <p:pic>
            <p:nvPicPr>
              <p:cNvPr id="8" name="Picture 2" descr="http://pptgeo.3dn.ru/AnimFlags/EU/Ukrainian.gif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461761">
                <a:off x="6831275" y="3466875"/>
                <a:ext cx="1857388" cy="13930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6720767" y="3858264"/>
                <a:ext cx="604652" cy="2213940"/>
              </a:xfrm>
              <a:prstGeom prst="line">
                <a:avLst/>
              </a:prstGeom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/>
            <p:cNvSpPr txBox="1"/>
            <p:nvPr/>
          </p:nvSpPr>
          <p:spPr>
            <a:xfrm rot="20340807">
              <a:off x="7045807" y="4266324"/>
              <a:ext cx="1224136" cy="54876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uk-UA" sz="1800" b="1" cap="all" dirty="0">
                  <a:ln w="9000" cmpd="sng">
                    <a:solidFill>
                      <a:srgbClr val="C00000"/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Патріот</a:t>
              </a:r>
              <a:endParaRPr lang="ru-RU" sz="1800" b="1" cap="all" dirty="0">
                <a:ln w="9000" cmpd="sng">
                  <a:solidFill>
                    <a:srgbClr val="C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687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757"/>
    </mc:Choice>
    <mc:Fallback xmlns="">
      <p:transition advTm="175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8106833" cy="608012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721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11"/>
    </mc:Choice>
    <mc:Fallback xmlns="">
      <p:transition advTm="3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548680"/>
            <a:ext cx="4561489" cy="608012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529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89"/>
    </mc:Choice>
    <mc:Fallback xmlns="">
      <p:transition advTm="3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7853512" cy="589148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885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793"/>
    </mc:Choice>
    <mc:Fallback xmlns="">
      <p:transition advTm="2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8106833" cy="608012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708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9"/>
    </mc:Choice>
    <mc:Fallback xmlns="">
      <p:transition advTm="4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431377" cy="632353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042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83"/>
    </mc:Choice>
    <mc:Fallback xmlns="">
      <p:transition advTm="4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8106833" cy="608012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566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66"/>
    </mc:Choice>
    <mc:Fallback xmlns="">
      <p:transition advTm="3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7855313" cy="589148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019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4"/>
    </mc:Choice>
    <mc:Fallback xmlns="">
      <p:transition advTm="2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8106833" cy="608012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792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331"/>
    </mc:Choice>
    <mc:Fallback xmlns="">
      <p:transition advTm="5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8106833" cy="608012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526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25"/>
    </mc:Choice>
    <mc:Fallback xmlns="">
      <p:transition advTm="3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8106833" cy="608012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385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179"/>
    </mc:Choice>
    <mc:Fallback xmlns="">
      <p:transition advTm="3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780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70" y="548680"/>
            <a:ext cx="7896877" cy="592265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482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225"/>
    </mc:Choice>
    <mc:Fallback xmlns="">
      <p:transition advTm="3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8106833" cy="608012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72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994"/>
    </mc:Choice>
    <mc:Fallback xmlns="">
      <p:transition advTm="3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8106833" cy="6080125"/>
          </a:xfrm>
        </p:spPr>
      </p:pic>
    </p:spTree>
    <p:extLst>
      <p:ext uri="{BB962C8B-B14F-4D97-AF65-F5344CB8AC3E}">
        <p14:creationId xmlns:p14="http://schemas.microsoft.com/office/powerpoint/2010/main" val="25902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57"/>
    </mc:Choice>
    <mc:Fallback xmlns="">
      <p:transition advTm="2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335367" cy="625152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2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70"/>
    </mc:Choice>
    <mc:Fallback xmlns="">
      <p:transition advTm="2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8106833" cy="608012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167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34"/>
    </mc:Choice>
    <mc:Fallback xmlns="">
      <p:transition advTm="2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335367" cy="625152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065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557"/>
    </mc:Choice>
    <mc:Fallback xmlns="">
      <p:transition advTm="3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335367" cy="625152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579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22"/>
    </mc:Choice>
    <mc:Fallback xmlns="">
      <p:transition advTm="3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530894" cy="6398171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423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151"/>
    </mc:Choice>
    <mc:Fallback xmlns="">
      <p:transition advTm="3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48680"/>
            <a:ext cx="7759303" cy="5819477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973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56"/>
    </mc:Choice>
    <mc:Fallback xmlns="">
      <p:transition advTm="4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8"/>
            <a:ext cx="7674511" cy="575588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886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697"/>
    </mc:Choice>
    <mc:Fallback xmlns="">
      <p:transition advTm="3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92696"/>
            <a:ext cx="7375260" cy="553144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889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93"/>
    </mc:Choice>
    <mc:Fallback xmlns="">
      <p:transition advTm="2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6672"/>
            <a:ext cx="7930157" cy="594761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11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0"/>
    </mc:Choice>
    <mc:Fallback xmlns="">
      <p:transition advTm="2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663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972"/>
    </mc:Choice>
    <mc:Fallback xmlns="">
      <p:transition advTm="4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106833" cy="608012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800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972"/>
    </mc:Choice>
    <mc:Fallback xmlns="">
      <p:transition advTm="2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8106833" cy="608012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535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465"/>
    </mc:Choice>
    <mc:Fallback xmlns="">
      <p:transition advTm="3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527388" cy="6395541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317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605"/>
    </mc:Choice>
    <mc:Fallback xmlns="">
      <p:transition advTm="5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275</TotalTime>
  <Words>5</Words>
  <Application>Microsoft Office PowerPoint</Application>
  <PresentationFormat>Экран (4:3)</PresentationFormat>
  <Paragraphs>2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Franklin Gothic Book</vt:lpstr>
      <vt:lpstr>Franklin Gothic Medium</vt:lpstr>
      <vt:lpstr>Wingdings 2</vt:lpstr>
      <vt:lpstr>Трек</vt:lpstr>
      <vt:lpstr>Всеукраїнський турнір юних математиків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Всеукраинский турнир юных математиков</dc:title>
  <dc:creator>Андрей</dc:creator>
  <cp:lastModifiedBy>Надежда Ханина</cp:lastModifiedBy>
  <cp:revision>12</cp:revision>
  <dcterms:created xsi:type="dcterms:W3CDTF">2013-02-15T17:01:08Z</dcterms:created>
  <dcterms:modified xsi:type="dcterms:W3CDTF">2015-07-06T17:12:44Z</dcterms:modified>
</cp:coreProperties>
</file>