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90" r:id="rId3"/>
    <p:sldId id="297" r:id="rId4"/>
    <p:sldId id="298" r:id="rId5"/>
    <p:sldId id="299" r:id="rId6"/>
    <p:sldId id="296" r:id="rId7"/>
    <p:sldId id="293" r:id="rId8"/>
    <p:sldId id="295" r:id="rId9"/>
    <p:sldId id="301" r:id="rId10"/>
    <p:sldId id="300" r:id="rId11"/>
    <p:sldId id="288" r:id="rId12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C0"/>
    <a:srgbClr val="00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0" autoAdjust="0"/>
  </p:normalViewPr>
  <p:slideViewPr>
    <p:cSldViewPr>
      <p:cViewPr varScale="1">
        <p:scale>
          <a:sx n="92" d="100"/>
          <a:sy n="92" d="100"/>
        </p:scale>
        <p:origin x="1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81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291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78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softEdge rad="723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9375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27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64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86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8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95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49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8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4941-F723-4988-AEE6-AAB6F3931BA2}" type="datetimeFigureOut">
              <a:rPr lang="uk-UA" smtClean="0"/>
              <a:t>09.05.2019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90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Тема уроку: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2836" y="1635646"/>
            <a:ext cx="3018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Коло. Круг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Коло, вписане в трикутник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25" y="1222143"/>
            <a:ext cx="3572675" cy="262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32040" y="14196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точка перетину бісектрис трикутника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1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626" y="195486"/>
            <a:ext cx="8229600" cy="857250"/>
          </a:xfrm>
        </p:spPr>
        <p:txBody>
          <a:bodyPr/>
          <a:lstStyle/>
          <a:p>
            <a:r>
              <a:rPr lang="uk-UA" dirty="0" smtClean="0"/>
              <a:t>Домашнє завдання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92238" y="1491630"/>
            <a:ext cx="56703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>
              <a:lnSpc>
                <a:spcPct val="120000"/>
              </a:lnSpc>
              <a:spcAft>
                <a:spcPts val="0"/>
              </a:spcAft>
              <a:tabLst>
                <a:tab pos="304800" algn="l"/>
                <a:tab pos="9144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Підготуватися до контрольної роботи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ctr">
              <a:lnSpc>
                <a:spcPct val="120000"/>
              </a:lnSpc>
              <a:spcAft>
                <a:spcPts val="0"/>
              </a:spcAft>
              <a:tabLst>
                <a:tab pos="304800" algn="l"/>
                <a:tab pos="9144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Розв’язати завдання для перевірки знань на стор.169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15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Усна робота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72816" y="1421279"/>
            <a:ext cx="5598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Усі точки площини, рівновіддалені від даної точки, утво­рюють...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Усна робота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1563638"/>
            <a:ext cx="5958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Відстань від будь-якої точки кола до його центра нази­вається...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Усна робота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1707654"/>
            <a:ext cx="6030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Точка, рівновіддалена від усіх точок кола, — це...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Усна робота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51720" y="1635646"/>
            <a:ext cx="5598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Відрізок, що сполучає дві точки кола, називається...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Усна робота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pic>
        <p:nvPicPr>
          <p:cNvPr id="5" name="Рисунок 4" descr="42-3 Рисуно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57312"/>
            <a:ext cx="3060923" cy="30609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74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діаметра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063228"/>
            <a:ext cx="2809875" cy="25431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12133" y="1307227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Діаметр кола, перпендикулярний до хорди, ділить її навпіл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47141" y="1992286"/>
            <a:ext cx="4572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Діаметр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кола,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проходить через середину хорди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яка не є діаметром, перпендикулярний до цієї хорди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8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діаметра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851920" y="1406238"/>
                <a:ext cx="4572000" cy="6850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uk-UA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uk-UA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Діаметр кола з будь-якої точки кола видно під кутом 90</a:t>
                </a:r>
                <a14:m>
                  <m:oMath xmlns:m="http://schemas.openxmlformats.org/officeDocument/2006/math">
                    <m:r>
                      <a:rPr lang="uk-UA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406238"/>
                <a:ext cx="4572000" cy="685059"/>
              </a:xfrm>
              <a:prstGeom prst="rect">
                <a:avLst/>
              </a:prstGeom>
              <a:blipFill>
                <a:blip r:embed="rId2"/>
                <a:stretch>
                  <a:fillRect l="-1200" t="-5357" r="-1067" b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9622"/>
            <a:ext cx="2643039" cy="2366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212976" y="2357208"/>
            <a:ext cx="11438904" cy="3890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0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Коло, описане навколо трикутника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75606"/>
            <a:ext cx="23034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66130" y="1510370"/>
            <a:ext cx="5616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uk-UA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точка перетину серединних перпендикулярів до сторін трикутни­ка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821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Ознаки паралельності прямих усне опитуванн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Ознаки паралельності прямих усне опитування</Template>
  <TotalTime>740</TotalTime>
  <Words>151</Words>
  <Application>Microsoft Office PowerPoint</Application>
  <PresentationFormat>Экран (16:9)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Tahoma</vt:lpstr>
      <vt:lpstr>Times New Roman</vt:lpstr>
      <vt:lpstr>Ознаки паралельності прямих усне опитування</vt:lpstr>
      <vt:lpstr>Тема уроку:</vt:lpstr>
      <vt:lpstr>Усна робота</vt:lpstr>
      <vt:lpstr>Усна робота</vt:lpstr>
      <vt:lpstr>Усна робота</vt:lpstr>
      <vt:lpstr>Усна робота</vt:lpstr>
      <vt:lpstr>Усна робота</vt:lpstr>
      <vt:lpstr>Властивості діаметра</vt:lpstr>
      <vt:lpstr>Властивості діаметра</vt:lpstr>
      <vt:lpstr>Коло, описане навколо трикутника</vt:lpstr>
      <vt:lpstr>Коло, вписане в трикутник</vt:lpstr>
      <vt:lpstr>Домашнє завдання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Сума кутів трикутника. Нерівність трикутника. Самостійна робота</dc:title>
  <dc:creator>Пользователь Windows</dc:creator>
  <cp:lastModifiedBy>Пользователь Windows</cp:lastModifiedBy>
  <cp:revision>45</cp:revision>
  <dcterms:created xsi:type="dcterms:W3CDTF">2017-02-23T08:24:12Z</dcterms:created>
  <dcterms:modified xsi:type="dcterms:W3CDTF">2019-05-09T15:43:34Z</dcterms:modified>
</cp:coreProperties>
</file>