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2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7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89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2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10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8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1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1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37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7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2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BA622F-E595-4179-BAC1-FAFAD91957E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F98E81-C294-485E-A8A7-A5BF61EB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омашнє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0052" y="2704007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378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7" y="2916382"/>
            <a:ext cx="3509314" cy="25700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17704" y="5194012"/>
            <a:ext cx="4903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Довести: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ACD =     ABD</a:t>
            </a:r>
            <a:endParaRPr lang="ru-RU" sz="32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10127018" y="5331553"/>
            <a:ext cx="362964" cy="3096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flipH="1">
            <a:off x="8451273" y="5331553"/>
            <a:ext cx="362964" cy="3096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9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омашнє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0052" y="2704007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380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6436" y="5194012"/>
            <a:ext cx="81338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Довести:     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кутів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PKM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LMK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3200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44845"/>
            <a:ext cx="2982075" cy="3025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321" y="1640031"/>
            <a:ext cx="4825155" cy="305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2" y="775854"/>
            <a:ext cx="1747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8592" y="5225534"/>
            <a:ext cx="5125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Доведіть:  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АКМ </a:t>
            </a:r>
            <a:endParaRPr lang="ru-RU" sz="32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flipH="1">
            <a:off x="4599340" y="5363075"/>
            <a:ext cx="362964" cy="3096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6272416" y="5363075"/>
            <a:ext cx="362964" cy="3096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2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омашнє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2422" y="2800989"/>
            <a:ext cx="62438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Письмово виконати </a:t>
            </a:r>
            <a:endParaRPr lang="uk-UA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домашню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самостійну роботу №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  <a:p>
            <a:pPr algn="ctr"/>
            <a:r>
              <a:rPr lang="uk-UA" sz="3200" b="1" i="1" dirty="0" smtClean="0">
                <a:latin typeface="Times New Roman" panose="02020603050405020304" pitchFamily="18" charset="0"/>
              </a:rPr>
              <a:t>стор.96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8838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39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Домашнє завдання </vt:lpstr>
      <vt:lpstr>Домашнє завдання </vt:lpstr>
      <vt:lpstr>Презентация PowerPoint</vt:lpstr>
      <vt:lpstr>Домашнє завдання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Домашнє завдання </dc:title>
  <dc:creator>Пользователь Windows</dc:creator>
  <cp:lastModifiedBy>Пользователь Windows</cp:lastModifiedBy>
  <cp:revision>4</cp:revision>
  <dcterms:created xsi:type="dcterms:W3CDTF">2019-01-14T15:12:20Z</dcterms:created>
  <dcterms:modified xsi:type="dcterms:W3CDTF">2019-01-17T17:29:02Z</dcterms:modified>
</cp:coreProperties>
</file>