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0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9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4397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416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370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80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2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0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1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3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4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75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F903D-D6C8-4A12-AB9D-1599CAB5FD36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133893-0C35-4FDC-BFCC-40A8F8D1A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25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04110" y="401927"/>
            <a:ext cx="9144000" cy="1163637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Тема уроку: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35528" y="3130983"/>
            <a:ext cx="9144000" cy="554326"/>
          </a:xfrm>
        </p:spPr>
        <p:txBody>
          <a:bodyPr>
            <a:noAutofit/>
          </a:bodyPr>
          <a:lstStyle/>
          <a:p>
            <a:r>
              <a:rPr lang="uk-UA" sz="5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Сума кутів </a:t>
            </a:r>
            <a:r>
              <a:rPr lang="uk-UA" sz="5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чотирикутника</a:t>
            </a:r>
            <a:endParaRPr lang="ru-RU" sz="54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76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2" y="2466109"/>
            <a:ext cx="3593117" cy="2241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2" y="2466109"/>
            <a:ext cx="16933040" cy="117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631" y="3248674"/>
            <a:ext cx="12058650" cy="1011221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2" y="2479964"/>
            <a:ext cx="3012931" cy="1537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2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676400"/>
            <a:ext cx="3312775" cy="2650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437" y="3001811"/>
            <a:ext cx="14343612" cy="99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6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Microsoft Equation 3.0</vt:lpstr>
      <vt:lpstr>Тема уроку: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</dc:title>
  <dc:creator>Пользователь Windows</dc:creator>
  <cp:lastModifiedBy>Пользователь Windows</cp:lastModifiedBy>
  <cp:revision>3</cp:revision>
  <dcterms:created xsi:type="dcterms:W3CDTF">2018-09-05T16:54:26Z</dcterms:created>
  <dcterms:modified xsi:type="dcterms:W3CDTF">2018-09-05T17:31:43Z</dcterms:modified>
</cp:coreProperties>
</file>