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7" r:id="rId3"/>
    <p:sldId id="291" r:id="rId4"/>
    <p:sldId id="309" r:id="rId5"/>
    <p:sldId id="310" r:id="rId6"/>
    <p:sldId id="308" r:id="rId7"/>
    <p:sldId id="305" r:id="rId8"/>
    <p:sldId id="312" r:id="rId9"/>
    <p:sldId id="306" r:id="rId10"/>
    <p:sldId id="311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FFCC00"/>
    <a:srgbClr val="339933"/>
    <a:srgbClr val="00CC99"/>
    <a:srgbClr val="CC00CC"/>
    <a:srgbClr val="CC0099"/>
    <a:srgbClr val="FF6699"/>
    <a:srgbClr val="006600"/>
    <a:srgbClr val="33CC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5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C90657-1E0F-4611-AF43-CB6FBBFC2297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DA5B32E1-A09A-48D3-BA0F-98A406B04605}">
      <dgm:prSet phldrT="[Текст]" custT="1"/>
      <dgm:spPr>
        <a:solidFill>
          <a:schemeClr val="accent2">
            <a:hueOff val="0"/>
            <a:satOff val="0"/>
            <a:lumOff val="0"/>
            <a:alpha val="75000"/>
          </a:schemeClr>
        </a:solidFill>
        <a:ln>
          <a:solidFill>
            <a:schemeClr val="tx2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800" b="1" dirty="0" smtClean="0">
              <a:solidFill>
                <a:schemeClr val="tx1"/>
              </a:solidFill>
            </a:rPr>
            <a:t>    </a:t>
          </a:r>
          <a:r>
            <a:rPr lang="ru-RU" sz="2800" b="1" dirty="0" err="1" smtClean="0">
              <a:solidFill>
                <a:schemeClr val="tx1"/>
              </a:solidFill>
            </a:rPr>
            <a:t>рівні</a:t>
          </a:r>
          <a:r>
            <a:rPr lang="ru-RU" sz="2800" b="1" dirty="0" smtClean="0">
              <a:solidFill>
                <a:schemeClr val="tx1"/>
              </a:solidFill>
            </a:rPr>
            <a:t> </a:t>
          </a:r>
          <a:r>
            <a:rPr lang="ru-RU" sz="2800" b="1" dirty="0" err="1" smtClean="0">
              <a:solidFill>
                <a:schemeClr val="tx1"/>
              </a:solidFill>
            </a:rPr>
            <a:t>многокутники</a:t>
          </a:r>
          <a:r>
            <a:rPr lang="ru-RU" sz="2800" b="1" dirty="0" smtClean="0">
              <a:solidFill>
                <a:schemeClr val="tx1"/>
              </a:solidFill>
            </a:rPr>
            <a:t> </a:t>
          </a:r>
          <a:r>
            <a:rPr lang="ru-RU" sz="2800" b="1" dirty="0" err="1" smtClean="0">
              <a:solidFill>
                <a:schemeClr val="tx1"/>
              </a:solidFill>
            </a:rPr>
            <a:t>мають</a:t>
          </a:r>
          <a:r>
            <a:rPr lang="ru-RU" sz="2800" b="1" dirty="0" smtClean="0">
              <a:solidFill>
                <a:schemeClr val="tx1"/>
              </a:solidFill>
            </a:rPr>
            <a:t> </a:t>
          </a:r>
          <a:r>
            <a:rPr lang="ru-RU" sz="2800" b="1" dirty="0" err="1" smtClean="0">
              <a:solidFill>
                <a:schemeClr val="tx1"/>
              </a:solidFill>
            </a:rPr>
            <a:t>рівні</a:t>
          </a:r>
          <a:r>
            <a:rPr lang="ru-RU" sz="2800" b="1" dirty="0" smtClean="0">
              <a:solidFill>
                <a:schemeClr val="tx1"/>
              </a:solidFill>
            </a:rPr>
            <a:t> </a:t>
          </a:r>
          <a:r>
            <a:rPr lang="ru-RU" sz="2800" b="1" dirty="0" err="1" smtClean="0">
              <a:solidFill>
                <a:schemeClr val="tx1"/>
              </a:solidFill>
            </a:rPr>
            <a:t>площі</a:t>
          </a:r>
          <a:r>
            <a:rPr lang="ru-RU" sz="2800" b="1" dirty="0" smtClean="0">
              <a:solidFill>
                <a:schemeClr val="tx1"/>
              </a:solidFill>
            </a:rPr>
            <a:t>;</a:t>
          </a:r>
          <a:endParaRPr lang="uk-UA" sz="2800" b="1" dirty="0">
            <a:solidFill>
              <a:schemeClr val="tx1"/>
            </a:solidFill>
          </a:endParaRPr>
        </a:p>
      </dgm:t>
    </dgm:pt>
    <dgm:pt modelId="{BD63DC41-A54F-49D4-99D5-876CCDD7ACBE}" type="parTrans" cxnId="{1425F123-4A85-42D0-BA4F-E4B0D227E049}">
      <dgm:prSet/>
      <dgm:spPr/>
      <dgm:t>
        <a:bodyPr/>
        <a:lstStyle/>
        <a:p>
          <a:endParaRPr lang="uk-UA"/>
        </a:p>
      </dgm:t>
    </dgm:pt>
    <dgm:pt modelId="{C0C93CD1-B559-49C3-AFD7-C77CB114B980}" type="sibTrans" cxnId="{1425F123-4A85-42D0-BA4F-E4B0D227E049}">
      <dgm:prSet/>
      <dgm:spPr/>
      <dgm:t>
        <a:bodyPr/>
        <a:lstStyle/>
        <a:p>
          <a:endParaRPr lang="uk-UA"/>
        </a:p>
      </dgm:t>
    </dgm:pt>
    <dgm:pt modelId="{4F9BBDA8-C842-4440-9355-0392D90F248F}" type="pres">
      <dgm:prSet presAssocID="{AEC90657-1E0F-4611-AF43-CB6FBBFC2297}" presName="linearFlow" presStyleCnt="0">
        <dgm:presLayoutVars>
          <dgm:dir/>
          <dgm:resizeHandles val="exact"/>
        </dgm:presLayoutVars>
      </dgm:prSet>
      <dgm:spPr/>
    </dgm:pt>
    <dgm:pt modelId="{436F9D8E-F9A0-4843-828D-3D332DEBE430}" type="pres">
      <dgm:prSet presAssocID="{DA5B32E1-A09A-48D3-BA0F-98A406B04605}" presName="composite" presStyleCnt="0"/>
      <dgm:spPr/>
    </dgm:pt>
    <dgm:pt modelId="{CFE2C751-E7CE-476D-8CB4-52E74AB4B62C}" type="pres">
      <dgm:prSet presAssocID="{DA5B32E1-A09A-48D3-BA0F-98A406B04605}" presName="imgShp" presStyleLbl="fgImgPlace1" presStyleIdx="0" presStyleCnt="1" custScaleX="511863" custScaleY="519435" custLinFactX="-700000" custLinFactNeighborX="-711579" custLinFactNeighborY="-17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</dgm:spPr>
      <dgm:t>
        <a:bodyPr/>
        <a:lstStyle/>
        <a:p>
          <a:endParaRPr lang="uk-UA"/>
        </a:p>
      </dgm:t>
    </dgm:pt>
    <dgm:pt modelId="{968BA0F7-F59E-4316-A4C6-CB20B2740CDA}" type="pres">
      <dgm:prSet presAssocID="{DA5B32E1-A09A-48D3-BA0F-98A406B04605}" presName="txShp" presStyleLbl="node1" presStyleIdx="0" presStyleCnt="1" custScaleX="131796" custScaleY="767379" custLinFactNeighborX="825" custLinFactNeighborY="-1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425F123-4A85-42D0-BA4F-E4B0D227E049}" srcId="{AEC90657-1E0F-4611-AF43-CB6FBBFC2297}" destId="{DA5B32E1-A09A-48D3-BA0F-98A406B04605}" srcOrd="0" destOrd="0" parTransId="{BD63DC41-A54F-49D4-99D5-876CCDD7ACBE}" sibTransId="{C0C93CD1-B559-49C3-AFD7-C77CB114B980}"/>
    <dgm:cxn modelId="{E20332F1-D796-48C6-8C1A-EE4CDB8DE2CB}" type="presOf" srcId="{AEC90657-1E0F-4611-AF43-CB6FBBFC2297}" destId="{4F9BBDA8-C842-4440-9355-0392D90F248F}" srcOrd="0" destOrd="0" presId="urn:microsoft.com/office/officeart/2005/8/layout/vList3"/>
    <dgm:cxn modelId="{607582E5-5F8F-4B7A-9BB4-B77A86A3214B}" type="presOf" srcId="{DA5B32E1-A09A-48D3-BA0F-98A406B04605}" destId="{968BA0F7-F59E-4316-A4C6-CB20B2740CDA}" srcOrd="0" destOrd="0" presId="urn:microsoft.com/office/officeart/2005/8/layout/vList3"/>
    <dgm:cxn modelId="{6D7F396F-33A3-4B43-8AB1-CC540EE2EA21}" type="presParOf" srcId="{4F9BBDA8-C842-4440-9355-0392D90F248F}" destId="{436F9D8E-F9A0-4843-828D-3D332DEBE430}" srcOrd="0" destOrd="0" presId="urn:microsoft.com/office/officeart/2005/8/layout/vList3"/>
    <dgm:cxn modelId="{6CCEEC98-9CBB-4A0C-9A60-9997F7ABFC2B}" type="presParOf" srcId="{436F9D8E-F9A0-4843-828D-3D332DEBE430}" destId="{CFE2C751-E7CE-476D-8CB4-52E74AB4B62C}" srcOrd="0" destOrd="0" presId="urn:microsoft.com/office/officeart/2005/8/layout/vList3"/>
    <dgm:cxn modelId="{4EA757AA-B342-4AD7-9EAE-21FF28107C0E}" type="presParOf" srcId="{436F9D8E-F9A0-4843-828D-3D332DEBE430}" destId="{968BA0F7-F59E-4316-A4C6-CB20B2740CD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C90657-1E0F-4611-AF43-CB6FBBFC2297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D4B2793D-198B-47FE-A71E-223A561A545A}">
      <dgm:prSet phldrT="[Текст]" custT="1"/>
      <dgm:spPr>
        <a:solidFill>
          <a:schemeClr val="accent3">
            <a:hueOff val="0"/>
            <a:satOff val="0"/>
            <a:lumOff val="0"/>
            <a:alpha val="75000"/>
          </a:schemeClr>
        </a:solidFill>
        <a:ln>
          <a:solidFill>
            <a:schemeClr val="tx2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2800" b="1" dirty="0" err="1" smtClean="0">
              <a:solidFill>
                <a:schemeClr val="tx1"/>
              </a:solidFill>
            </a:rPr>
            <a:t>якщо</a:t>
          </a:r>
          <a:r>
            <a:rPr lang="ru-RU" sz="2800" b="1" dirty="0" smtClean="0">
              <a:solidFill>
                <a:schemeClr val="tx1"/>
              </a:solidFill>
            </a:rPr>
            <a:t> </a:t>
          </a:r>
          <a:r>
            <a:rPr lang="ru-RU" sz="2800" b="1" dirty="0" err="1" smtClean="0">
              <a:solidFill>
                <a:schemeClr val="tx1"/>
              </a:solidFill>
            </a:rPr>
            <a:t>многокутник</a:t>
          </a:r>
          <a:r>
            <a:rPr lang="ru-RU" sz="2800" b="1" dirty="0" smtClean="0">
              <a:solidFill>
                <a:schemeClr val="tx1"/>
              </a:solidFill>
            </a:rPr>
            <a:t> </a:t>
          </a:r>
          <a:r>
            <a:rPr lang="ru-RU" sz="2800" b="1" dirty="0" err="1" smtClean="0">
              <a:solidFill>
                <a:schemeClr val="tx1"/>
              </a:solidFill>
            </a:rPr>
            <a:t>складено</a:t>
          </a:r>
          <a:r>
            <a:rPr lang="ru-RU" sz="2800" b="1" dirty="0" smtClean="0">
              <a:solidFill>
                <a:schemeClr val="tx1"/>
              </a:solidFill>
            </a:rPr>
            <a:t> з </a:t>
          </a:r>
          <a:r>
            <a:rPr lang="ru-RU" sz="2800" b="1" dirty="0" err="1" smtClean="0">
              <a:solidFill>
                <a:schemeClr val="tx1"/>
              </a:solidFill>
            </a:rPr>
            <a:t>кількох</a:t>
          </a:r>
          <a:r>
            <a:rPr lang="ru-RU" sz="2800" b="1" dirty="0" smtClean="0">
              <a:solidFill>
                <a:schemeClr val="tx1"/>
              </a:solidFill>
            </a:rPr>
            <a:t> </a:t>
          </a:r>
          <a:r>
            <a:rPr lang="ru-RU" sz="2800" b="1" dirty="0" err="1" smtClean="0">
              <a:solidFill>
                <a:schemeClr val="tx1"/>
              </a:solidFill>
            </a:rPr>
            <a:t>многокутників</a:t>
          </a:r>
          <a:r>
            <a:rPr lang="ru-RU" sz="2800" b="1" dirty="0" smtClean="0">
              <a:solidFill>
                <a:schemeClr val="tx1"/>
              </a:solidFill>
            </a:rPr>
            <a:t>, то </a:t>
          </a:r>
          <a:r>
            <a:rPr lang="ru-RU" sz="2800" b="1" dirty="0" err="1" smtClean="0">
              <a:solidFill>
                <a:schemeClr val="tx1"/>
              </a:solidFill>
            </a:rPr>
            <a:t>його</a:t>
          </a:r>
          <a:r>
            <a:rPr lang="ru-RU" sz="2800" b="1" dirty="0" smtClean="0">
              <a:solidFill>
                <a:schemeClr val="tx1"/>
              </a:solidFill>
            </a:rPr>
            <a:t> </a:t>
          </a:r>
          <a:r>
            <a:rPr lang="ru-RU" sz="2800" b="1" dirty="0" err="1" smtClean="0">
              <a:solidFill>
                <a:schemeClr val="tx1"/>
              </a:solidFill>
            </a:rPr>
            <a:t>площа</a:t>
          </a:r>
          <a:r>
            <a:rPr lang="ru-RU" sz="2800" b="1" dirty="0" smtClean="0">
              <a:solidFill>
                <a:schemeClr val="tx1"/>
              </a:solidFill>
            </a:rPr>
            <a:t> </a:t>
          </a:r>
          <a:r>
            <a:rPr lang="ru-RU" sz="2800" b="1" dirty="0" err="1" smtClean="0">
              <a:solidFill>
                <a:schemeClr val="tx1"/>
              </a:solidFill>
            </a:rPr>
            <a:t>дорівнює</a:t>
          </a:r>
          <a:endParaRPr lang="ru-RU" sz="2800" b="1" dirty="0" smtClean="0">
            <a:solidFill>
              <a:schemeClr val="tx1"/>
            </a:solidFill>
          </a:endParaRPr>
        </a:p>
        <a:p>
          <a:pPr>
            <a:spcAft>
              <a:spcPts val="0"/>
            </a:spcAft>
          </a:pPr>
          <a:r>
            <a:rPr lang="ru-RU" sz="2800" b="1" dirty="0" err="1" smtClean="0">
              <a:solidFill>
                <a:schemeClr val="tx1"/>
              </a:solidFill>
            </a:rPr>
            <a:t>сумі</a:t>
          </a:r>
          <a:r>
            <a:rPr lang="ru-RU" sz="2800" b="1" dirty="0" smtClean="0">
              <a:solidFill>
                <a:schemeClr val="tx1"/>
              </a:solidFill>
            </a:rPr>
            <a:t> </a:t>
          </a:r>
          <a:r>
            <a:rPr lang="ru-RU" sz="2800" b="1" dirty="0" err="1" smtClean="0">
              <a:solidFill>
                <a:schemeClr val="tx1"/>
              </a:solidFill>
            </a:rPr>
            <a:t>площ</a:t>
          </a:r>
          <a:r>
            <a:rPr lang="ru-RU" sz="2800" b="1" dirty="0" smtClean="0">
              <a:solidFill>
                <a:schemeClr val="tx1"/>
              </a:solidFill>
            </a:rPr>
            <a:t> </a:t>
          </a:r>
          <a:r>
            <a:rPr lang="ru-RU" sz="2800" b="1" dirty="0" err="1" smtClean="0">
              <a:solidFill>
                <a:schemeClr val="tx1"/>
              </a:solidFill>
            </a:rPr>
            <a:t>цих</a:t>
          </a:r>
          <a:r>
            <a:rPr lang="ru-RU" sz="2800" b="1" dirty="0" smtClean="0">
              <a:solidFill>
                <a:schemeClr val="tx1"/>
              </a:solidFill>
            </a:rPr>
            <a:t> </a:t>
          </a:r>
          <a:r>
            <a:rPr lang="ru-RU" sz="2800" b="1" dirty="0" err="1" smtClean="0">
              <a:solidFill>
                <a:schemeClr val="tx1"/>
              </a:solidFill>
            </a:rPr>
            <a:t>многокутників</a:t>
          </a:r>
          <a:r>
            <a:rPr lang="ru-RU" sz="2800" b="1" dirty="0" smtClean="0">
              <a:solidFill>
                <a:schemeClr val="tx1"/>
              </a:solidFill>
            </a:rPr>
            <a:t>;</a:t>
          </a:r>
          <a:endParaRPr lang="uk-UA" sz="2800" b="1" dirty="0">
            <a:solidFill>
              <a:schemeClr val="tx1"/>
            </a:solidFill>
          </a:endParaRPr>
        </a:p>
      </dgm:t>
    </dgm:pt>
    <dgm:pt modelId="{C26CC6B5-B13E-47D4-B0A6-BB7A63986003}" type="parTrans" cxnId="{FBEE6389-4802-431E-A93A-19AE515F9E2C}">
      <dgm:prSet/>
      <dgm:spPr/>
      <dgm:t>
        <a:bodyPr/>
        <a:lstStyle/>
        <a:p>
          <a:endParaRPr lang="uk-UA"/>
        </a:p>
      </dgm:t>
    </dgm:pt>
    <dgm:pt modelId="{1D77316B-8CBF-48CF-A8B9-5339B44D1874}" type="sibTrans" cxnId="{FBEE6389-4802-431E-A93A-19AE515F9E2C}">
      <dgm:prSet/>
      <dgm:spPr/>
      <dgm:t>
        <a:bodyPr/>
        <a:lstStyle/>
        <a:p>
          <a:endParaRPr lang="uk-UA"/>
        </a:p>
      </dgm:t>
    </dgm:pt>
    <dgm:pt modelId="{4F9BBDA8-C842-4440-9355-0392D90F248F}" type="pres">
      <dgm:prSet presAssocID="{AEC90657-1E0F-4611-AF43-CB6FBBFC2297}" presName="linearFlow" presStyleCnt="0">
        <dgm:presLayoutVars>
          <dgm:dir/>
          <dgm:resizeHandles val="exact"/>
        </dgm:presLayoutVars>
      </dgm:prSet>
      <dgm:spPr/>
    </dgm:pt>
    <dgm:pt modelId="{8EAB8F2E-B2D7-4110-AD9D-06540A428037}" type="pres">
      <dgm:prSet presAssocID="{D4B2793D-198B-47FE-A71E-223A561A545A}" presName="composite" presStyleCnt="0"/>
      <dgm:spPr/>
    </dgm:pt>
    <dgm:pt modelId="{44B7292A-7474-475D-8549-DDCBDA656138}" type="pres">
      <dgm:prSet presAssocID="{D4B2793D-198B-47FE-A71E-223A561A545A}" presName="imgShp" presStyleLbl="fgImgPlace1" presStyleIdx="0" presStyleCnt="1" custScaleX="1707680" custScaleY="2000000" custLinFactX="-400000" custLinFactNeighborX="-449399" custLinFactNeighborY="-9129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</dgm:spPr>
      <dgm:t>
        <a:bodyPr/>
        <a:lstStyle/>
        <a:p>
          <a:endParaRPr lang="uk-UA"/>
        </a:p>
      </dgm:t>
    </dgm:pt>
    <dgm:pt modelId="{E6A50BB1-F888-4EF6-8A26-D3187F2441E0}" type="pres">
      <dgm:prSet presAssocID="{D4B2793D-198B-47FE-A71E-223A561A545A}" presName="txShp" presStyleLbl="node1" presStyleIdx="0" presStyleCnt="1" custScaleX="120839" custScaleY="1773960" custLinFactNeighborX="5088" custLinFactNeighborY="3338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BEE6389-4802-431E-A93A-19AE515F9E2C}" srcId="{AEC90657-1E0F-4611-AF43-CB6FBBFC2297}" destId="{D4B2793D-198B-47FE-A71E-223A561A545A}" srcOrd="0" destOrd="0" parTransId="{C26CC6B5-B13E-47D4-B0A6-BB7A63986003}" sibTransId="{1D77316B-8CBF-48CF-A8B9-5339B44D1874}"/>
    <dgm:cxn modelId="{E20332F1-D796-48C6-8C1A-EE4CDB8DE2CB}" type="presOf" srcId="{AEC90657-1E0F-4611-AF43-CB6FBBFC2297}" destId="{4F9BBDA8-C842-4440-9355-0392D90F248F}" srcOrd="0" destOrd="0" presId="urn:microsoft.com/office/officeart/2005/8/layout/vList3"/>
    <dgm:cxn modelId="{BD79877D-C5FE-4F69-BF47-C07DF4A7A4A4}" type="presOf" srcId="{D4B2793D-198B-47FE-A71E-223A561A545A}" destId="{E6A50BB1-F888-4EF6-8A26-D3187F2441E0}" srcOrd="0" destOrd="0" presId="urn:microsoft.com/office/officeart/2005/8/layout/vList3"/>
    <dgm:cxn modelId="{E78319E1-C8D1-4A19-AAA6-55E131C29BE6}" type="presParOf" srcId="{4F9BBDA8-C842-4440-9355-0392D90F248F}" destId="{8EAB8F2E-B2D7-4110-AD9D-06540A428037}" srcOrd="0" destOrd="0" presId="urn:microsoft.com/office/officeart/2005/8/layout/vList3"/>
    <dgm:cxn modelId="{41A5F3DE-2501-4D09-AAAC-8565414C764C}" type="presParOf" srcId="{8EAB8F2E-B2D7-4110-AD9D-06540A428037}" destId="{44B7292A-7474-475D-8549-DDCBDA656138}" srcOrd="0" destOrd="0" presId="urn:microsoft.com/office/officeart/2005/8/layout/vList3"/>
    <dgm:cxn modelId="{0089D301-6E47-4B57-BC46-0FF1759BE8D9}" type="presParOf" srcId="{8EAB8F2E-B2D7-4110-AD9D-06540A428037}" destId="{E6A50BB1-F888-4EF6-8A26-D3187F2441E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C90657-1E0F-4611-AF43-CB6FBBFC2297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2D6D7CDB-C486-434B-B52D-652BFB383073}">
      <dgm:prSet custT="1"/>
      <dgm:spPr>
        <a:solidFill>
          <a:schemeClr val="accent4">
            <a:hueOff val="0"/>
            <a:satOff val="0"/>
            <a:lumOff val="0"/>
            <a:alpha val="75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за </a:t>
          </a:r>
          <a:r>
            <a:rPr lang="ru-RU" sz="2800" b="1" dirty="0" err="1" smtClean="0">
              <a:solidFill>
                <a:schemeClr val="tx1"/>
              </a:solidFill>
            </a:rPr>
            <a:t>одиницю</a:t>
          </a:r>
          <a:r>
            <a:rPr lang="ru-RU" sz="2800" b="1" dirty="0" smtClean="0">
              <a:solidFill>
                <a:schemeClr val="tx1"/>
              </a:solidFill>
            </a:rPr>
            <a:t> </a:t>
          </a:r>
          <a:r>
            <a:rPr lang="ru-RU" sz="2800" b="1" dirty="0" err="1" smtClean="0">
              <a:solidFill>
                <a:schemeClr val="tx1"/>
              </a:solidFill>
            </a:rPr>
            <a:t>виміру</a:t>
          </a:r>
          <a:r>
            <a:rPr lang="ru-RU" sz="2800" b="1" dirty="0" smtClean="0">
              <a:solidFill>
                <a:schemeClr val="tx1"/>
              </a:solidFill>
            </a:rPr>
            <a:t> </a:t>
          </a:r>
          <a:r>
            <a:rPr lang="ru-RU" sz="2800" b="1" dirty="0" err="1" smtClean="0">
              <a:solidFill>
                <a:schemeClr val="tx1"/>
              </a:solidFill>
            </a:rPr>
            <a:t>площі</a:t>
          </a:r>
          <a:r>
            <a:rPr lang="ru-RU" sz="2800" b="1" dirty="0" smtClean="0">
              <a:solidFill>
                <a:schemeClr val="tx1"/>
              </a:solidFill>
            </a:rPr>
            <a:t> </a:t>
          </a:r>
          <a:r>
            <a:rPr lang="ru-RU" sz="2800" b="1" dirty="0" err="1" smtClean="0">
              <a:solidFill>
                <a:schemeClr val="tx1"/>
              </a:solidFill>
            </a:rPr>
            <a:t>беруть</a:t>
          </a:r>
          <a:r>
            <a:rPr lang="ru-RU" sz="2800" b="1" dirty="0" smtClean="0">
              <a:solidFill>
                <a:schemeClr val="tx1"/>
              </a:solidFill>
            </a:rPr>
            <a:t> </a:t>
          </a:r>
          <a:r>
            <a:rPr lang="ru-RU" sz="2800" b="1" dirty="0" err="1" smtClean="0">
              <a:solidFill>
                <a:schemeClr val="tx1"/>
              </a:solidFill>
            </a:rPr>
            <a:t>одиничний</a:t>
          </a:r>
          <a:r>
            <a:rPr lang="ru-RU" sz="2800" b="1" dirty="0" smtClean="0">
              <a:solidFill>
                <a:schemeClr val="tx1"/>
              </a:solidFill>
            </a:rPr>
            <a:t> квадрат, </a:t>
          </a:r>
          <a:r>
            <a:rPr lang="ru-RU" sz="2800" b="1" dirty="0" err="1" smtClean="0">
              <a:solidFill>
                <a:schemeClr val="tx1"/>
              </a:solidFill>
            </a:rPr>
            <a:t>тобто</a:t>
          </a:r>
          <a:r>
            <a:rPr lang="ru-RU" sz="2800" b="1" dirty="0" smtClean="0">
              <a:solidFill>
                <a:schemeClr val="tx1"/>
              </a:solidFill>
            </a:rPr>
            <a:t> квадрат </a:t>
          </a:r>
          <a:r>
            <a:rPr lang="ru-RU" sz="2800" b="1" dirty="0" err="1" smtClean="0">
              <a:solidFill>
                <a:schemeClr val="tx1"/>
              </a:solidFill>
            </a:rPr>
            <a:t>зі</a:t>
          </a:r>
          <a:r>
            <a:rPr lang="ru-RU" sz="2800" b="1" dirty="0" smtClean="0">
              <a:solidFill>
                <a:schemeClr val="tx1"/>
              </a:solidFill>
            </a:rPr>
            <a:t> стороною, яка </a:t>
          </a:r>
          <a:r>
            <a:rPr lang="ru-RU" sz="2800" b="1" dirty="0" err="1" smtClean="0">
              <a:solidFill>
                <a:schemeClr val="tx1"/>
              </a:solidFill>
            </a:rPr>
            <a:t>дорівнює</a:t>
          </a:r>
          <a:r>
            <a:rPr lang="ru-RU" sz="2800" b="1" dirty="0" smtClean="0">
              <a:solidFill>
                <a:schemeClr val="tx1"/>
              </a:solidFill>
            </a:rPr>
            <a:t> </a:t>
          </a:r>
          <a:r>
            <a:rPr lang="ru-RU" sz="2800" b="1" dirty="0" err="1" smtClean="0">
              <a:solidFill>
                <a:schemeClr val="tx1"/>
              </a:solidFill>
            </a:rPr>
            <a:t>одиниці</a:t>
          </a:r>
          <a:r>
            <a:rPr lang="ru-RU" sz="2800" b="1" dirty="0" smtClean="0">
              <a:solidFill>
                <a:schemeClr val="tx1"/>
              </a:solidFill>
            </a:rPr>
            <a:t> </a:t>
          </a:r>
          <a:r>
            <a:rPr lang="ru-RU" sz="2800" b="1" dirty="0" err="1" smtClean="0">
              <a:solidFill>
                <a:schemeClr val="tx1"/>
              </a:solidFill>
            </a:rPr>
            <a:t>виміру</a:t>
          </a:r>
          <a:r>
            <a:rPr lang="ru-RU" sz="2800" b="1" dirty="0" smtClean="0">
              <a:solidFill>
                <a:schemeClr val="tx1"/>
              </a:solidFill>
            </a:rPr>
            <a:t> </a:t>
          </a:r>
          <a:r>
            <a:rPr lang="ru-RU" sz="2800" b="1" dirty="0" err="1" smtClean="0">
              <a:solidFill>
                <a:schemeClr val="tx1"/>
              </a:solidFill>
            </a:rPr>
            <a:t>довжини</a:t>
          </a:r>
          <a:r>
            <a:rPr lang="ru-RU" sz="2800" b="1" dirty="0" smtClean="0">
              <a:solidFill>
                <a:schemeClr val="tx1"/>
              </a:solidFill>
            </a:rPr>
            <a:t>.</a:t>
          </a:r>
          <a:endParaRPr lang="uk-UA" sz="2800" b="1" dirty="0">
            <a:solidFill>
              <a:schemeClr val="tx1"/>
            </a:solidFill>
          </a:endParaRPr>
        </a:p>
      </dgm:t>
    </dgm:pt>
    <dgm:pt modelId="{1D9BAC8A-F00F-4ECB-92DD-B9E8BDE6D594}" type="parTrans" cxnId="{4DB28FA4-77CB-4B59-8D3E-0A1952EDE699}">
      <dgm:prSet/>
      <dgm:spPr/>
      <dgm:t>
        <a:bodyPr/>
        <a:lstStyle/>
        <a:p>
          <a:endParaRPr lang="uk-UA"/>
        </a:p>
      </dgm:t>
    </dgm:pt>
    <dgm:pt modelId="{5FB73B14-635D-4D80-9A1C-D9195246BDED}" type="sibTrans" cxnId="{4DB28FA4-77CB-4B59-8D3E-0A1952EDE699}">
      <dgm:prSet/>
      <dgm:spPr/>
      <dgm:t>
        <a:bodyPr/>
        <a:lstStyle/>
        <a:p>
          <a:endParaRPr lang="uk-UA"/>
        </a:p>
      </dgm:t>
    </dgm:pt>
    <dgm:pt modelId="{4F9BBDA8-C842-4440-9355-0392D90F248F}" type="pres">
      <dgm:prSet presAssocID="{AEC90657-1E0F-4611-AF43-CB6FBBFC2297}" presName="linearFlow" presStyleCnt="0">
        <dgm:presLayoutVars>
          <dgm:dir/>
          <dgm:resizeHandles val="exact"/>
        </dgm:presLayoutVars>
      </dgm:prSet>
      <dgm:spPr/>
    </dgm:pt>
    <dgm:pt modelId="{BE07ABEA-B118-400C-A4D7-B8C04419D79E}" type="pres">
      <dgm:prSet presAssocID="{2D6D7CDB-C486-434B-B52D-652BFB383073}" presName="composite" presStyleCnt="0"/>
      <dgm:spPr/>
    </dgm:pt>
    <dgm:pt modelId="{F714CFBE-22CE-4F3E-B9C1-FED7126C3C01}" type="pres">
      <dgm:prSet presAssocID="{2D6D7CDB-C486-434B-B52D-652BFB383073}" presName="imgShp" presStyleLbl="fgImgPlace1" presStyleIdx="0" presStyleCnt="1" custScaleX="1645795" custScaleY="2000000" custLinFactX="-700000" custLinFactY="-46097" custLinFactNeighborX="-700010" custLinFactNeighborY="-100000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</dgm:spPr>
      <dgm:t>
        <a:bodyPr/>
        <a:lstStyle/>
        <a:p>
          <a:endParaRPr lang="uk-UA"/>
        </a:p>
      </dgm:t>
    </dgm:pt>
    <dgm:pt modelId="{470F3031-8733-444A-8342-4E4F569CA0E5}" type="pres">
      <dgm:prSet presAssocID="{2D6D7CDB-C486-434B-B52D-652BFB383073}" presName="txShp" presStyleLbl="node1" presStyleIdx="0" presStyleCnt="1" custScaleX="118831" custScaleY="1773960" custLinFactY="-68503" custLinFactNeighborX="5777" custLinFactNeighborY="-1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DB28FA4-77CB-4B59-8D3E-0A1952EDE699}" srcId="{AEC90657-1E0F-4611-AF43-CB6FBBFC2297}" destId="{2D6D7CDB-C486-434B-B52D-652BFB383073}" srcOrd="0" destOrd="0" parTransId="{1D9BAC8A-F00F-4ECB-92DD-B9E8BDE6D594}" sibTransId="{5FB73B14-635D-4D80-9A1C-D9195246BDED}"/>
    <dgm:cxn modelId="{E20332F1-D796-48C6-8C1A-EE4CDB8DE2CB}" type="presOf" srcId="{AEC90657-1E0F-4611-AF43-CB6FBBFC2297}" destId="{4F9BBDA8-C842-4440-9355-0392D90F248F}" srcOrd="0" destOrd="0" presId="urn:microsoft.com/office/officeart/2005/8/layout/vList3"/>
    <dgm:cxn modelId="{30601711-2604-4660-9BFE-249A0666148F}" type="presOf" srcId="{2D6D7CDB-C486-434B-B52D-652BFB383073}" destId="{470F3031-8733-444A-8342-4E4F569CA0E5}" srcOrd="0" destOrd="0" presId="urn:microsoft.com/office/officeart/2005/8/layout/vList3"/>
    <dgm:cxn modelId="{06E0FDC4-BF4F-42AB-97B2-F09D6F765301}" type="presParOf" srcId="{4F9BBDA8-C842-4440-9355-0392D90F248F}" destId="{BE07ABEA-B118-400C-A4D7-B8C04419D79E}" srcOrd="0" destOrd="0" presId="urn:microsoft.com/office/officeart/2005/8/layout/vList3"/>
    <dgm:cxn modelId="{EABB261F-02A7-43F6-9603-E3AA959A98B3}" type="presParOf" srcId="{BE07ABEA-B118-400C-A4D7-B8C04419D79E}" destId="{F714CFBE-22CE-4F3E-B9C1-FED7126C3C01}" srcOrd="0" destOrd="0" presId="urn:microsoft.com/office/officeart/2005/8/layout/vList3"/>
    <dgm:cxn modelId="{7FA110E1-66FC-4C61-AFBE-31C917D8C746}" type="presParOf" srcId="{BE07ABEA-B118-400C-A4D7-B8C04419D79E}" destId="{470F3031-8733-444A-8342-4E4F569CA0E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8BA0F7-F59E-4316-A4C6-CB20B2740CDA}">
      <dsp:nvSpPr>
        <dsp:cNvPr id="0" name=""/>
        <dsp:cNvSpPr/>
      </dsp:nvSpPr>
      <dsp:spPr>
        <a:xfrm rot="10800000">
          <a:off x="607835" y="1510"/>
          <a:ext cx="7919977" cy="2172600"/>
        </a:xfrm>
        <a:prstGeom prst="homePlate">
          <a:avLst/>
        </a:prstGeom>
        <a:solidFill>
          <a:schemeClr val="accent2">
            <a:hueOff val="0"/>
            <a:satOff val="0"/>
            <a:lumOff val="0"/>
            <a:alpha val="75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848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    </a:t>
          </a:r>
          <a:r>
            <a:rPr lang="ru-RU" sz="2800" b="1" kern="1200" dirty="0" err="1" smtClean="0">
              <a:solidFill>
                <a:schemeClr val="tx1"/>
              </a:solidFill>
            </a:rPr>
            <a:t>рівні</a:t>
          </a:r>
          <a:r>
            <a:rPr lang="ru-RU" sz="2800" b="1" kern="1200" dirty="0" smtClean="0">
              <a:solidFill>
                <a:schemeClr val="tx1"/>
              </a:solidFill>
            </a:rPr>
            <a:t> </a:t>
          </a:r>
          <a:r>
            <a:rPr lang="ru-RU" sz="2800" b="1" kern="1200" dirty="0" err="1" smtClean="0">
              <a:solidFill>
                <a:schemeClr val="tx1"/>
              </a:solidFill>
            </a:rPr>
            <a:t>многокутники</a:t>
          </a:r>
          <a:r>
            <a:rPr lang="ru-RU" sz="2800" b="1" kern="1200" dirty="0" smtClean="0">
              <a:solidFill>
                <a:schemeClr val="tx1"/>
              </a:solidFill>
            </a:rPr>
            <a:t> </a:t>
          </a:r>
          <a:r>
            <a:rPr lang="ru-RU" sz="2800" b="1" kern="1200" dirty="0" err="1" smtClean="0">
              <a:solidFill>
                <a:schemeClr val="tx1"/>
              </a:solidFill>
            </a:rPr>
            <a:t>мають</a:t>
          </a:r>
          <a:r>
            <a:rPr lang="ru-RU" sz="2800" b="1" kern="1200" dirty="0" smtClean="0">
              <a:solidFill>
                <a:schemeClr val="tx1"/>
              </a:solidFill>
            </a:rPr>
            <a:t> </a:t>
          </a:r>
          <a:r>
            <a:rPr lang="ru-RU" sz="2800" b="1" kern="1200" dirty="0" err="1" smtClean="0">
              <a:solidFill>
                <a:schemeClr val="tx1"/>
              </a:solidFill>
            </a:rPr>
            <a:t>рівні</a:t>
          </a:r>
          <a:r>
            <a:rPr lang="ru-RU" sz="2800" b="1" kern="1200" dirty="0" smtClean="0">
              <a:solidFill>
                <a:schemeClr val="tx1"/>
              </a:solidFill>
            </a:rPr>
            <a:t> </a:t>
          </a:r>
          <a:r>
            <a:rPr lang="ru-RU" sz="2800" b="1" kern="1200" dirty="0" err="1" smtClean="0">
              <a:solidFill>
                <a:schemeClr val="tx1"/>
              </a:solidFill>
            </a:rPr>
            <a:t>площі</a:t>
          </a:r>
          <a:r>
            <a:rPr lang="ru-RU" sz="2800" b="1" kern="1200" dirty="0" smtClean="0">
              <a:solidFill>
                <a:schemeClr val="tx1"/>
              </a:solidFill>
            </a:rPr>
            <a:t>;</a:t>
          </a:r>
          <a:endParaRPr lang="uk-UA" sz="2800" b="1" kern="1200" dirty="0">
            <a:solidFill>
              <a:schemeClr val="tx1"/>
            </a:solidFill>
          </a:endParaRPr>
        </a:p>
      </dsp:txBody>
      <dsp:txXfrm rot="10800000">
        <a:off x="1150985" y="1510"/>
        <a:ext cx="7376827" cy="2172600"/>
      </dsp:txXfrm>
    </dsp:sp>
    <dsp:sp modelId="{CFE2C751-E7CE-476D-8CB4-52E74AB4B62C}">
      <dsp:nvSpPr>
        <dsp:cNvPr id="0" name=""/>
        <dsp:cNvSpPr/>
      </dsp:nvSpPr>
      <dsp:spPr>
        <a:xfrm>
          <a:off x="0" y="352499"/>
          <a:ext cx="1449184" cy="147062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50BB1-F888-4EF6-8A26-D3187F2441E0}">
      <dsp:nvSpPr>
        <dsp:cNvPr id="0" name=""/>
        <dsp:cNvSpPr/>
      </dsp:nvSpPr>
      <dsp:spPr>
        <a:xfrm rot="10800000">
          <a:off x="1221787" y="159494"/>
          <a:ext cx="6249327" cy="1929347"/>
        </a:xfrm>
        <a:prstGeom prst="homePlate">
          <a:avLst/>
        </a:prstGeom>
        <a:solidFill>
          <a:schemeClr val="accent3">
            <a:hueOff val="0"/>
            <a:satOff val="0"/>
            <a:lumOff val="0"/>
            <a:alpha val="75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960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err="1" smtClean="0">
              <a:solidFill>
                <a:schemeClr val="tx1"/>
              </a:solidFill>
            </a:rPr>
            <a:t>якщо</a:t>
          </a:r>
          <a:r>
            <a:rPr lang="ru-RU" sz="2800" b="1" kern="1200" dirty="0" smtClean="0">
              <a:solidFill>
                <a:schemeClr val="tx1"/>
              </a:solidFill>
            </a:rPr>
            <a:t> </a:t>
          </a:r>
          <a:r>
            <a:rPr lang="ru-RU" sz="2800" b="1" kern="1200" dirty="0" err="1" smtClean="0">
              <a:solidFill>
                <a:schemeClr val="tx1"/>
              </a:solidFill>
            </a:rPr>
            <a:t>многокутник</a:t>
          </a:r>
          <a:r>
            <a:rPr lang="ru-RU" sz="2800" b="1" kern="1200" dirty="0" smtClean="0">
              <a:solidFill>
                <a:schemeClr val="tx1"/>
              </a:solidFill>
            </a:rPr>
            <a:t> </a:t>
          </a:r>
          <a:r>
            <a:rPr lang="ru-RU" sz="2800" b="1" kern="1200" dirty="0" err="1" smtClean="0">
              <a:solidFill>
                <a:schemeClr val="tx1"/>
              </a:solidFill>
            </a:rPr>
            <a:t>складено</a:t>
          </a:r>
          <a:r>
            <a:rPr lang="ru-RU" sz="2800" b="1" kern="1200" dirty="0" smtClean="0">
              <a:solidFill>
                <a:schemeClr val="tx1"/>
              </a:solidFill>
            </a:rPr>
            <a:t> з </a:t>
          </a:r>
          <a:r>
            <a:rPr lang="ru-RU" sz="2800" b="1" kern="1200" dirty="0" err="1" smtClean="0">
              <a:solidFill>
                <a:schemeClr val="tx1"/>
              </a:solidFill>
            </a:rPr>
            <a:t>кількох</a:t>
          </a:r>
          <a:r>
            <a:rPr lang="ru-RU" sz="2800" b="1" kern="1200" dirty="0" smtClean="0">
              <a:solidFill>
                <a:schemeClr val="tx1"/>
              </a:solidFill>
            </a:rPr>
            <a:t> </a:t>
          </a:r>
          <a:r>
            <a:rPr lang="ru-RU" sz="2800" b="1" kern="1200" dirty="0" err="1" smtClean="0">
              <a:solidFill>
                <a:schemeClr val="tx1"/>
              </a:solidFill>
            </a:rPr>
            <a:t>многокутників</a:t>
          </a:r>
          <a:r>
            <a:rPr lang="ru-RU" sz="2800" b="1" kern="1200" dirty="0" smtClean="0">
              <a:solidFill>
                <a:schemeClr val="tx1"/>
              </a:solidFill>
            </a:rPr>
            <a:t>, то </a:t>
          </a:r>
          <a:r>
            <a:rPr lang="ru-RU" sz="2800" b="1" kern="1200" dirty="0" err="1" smtClean="0">
              <a:solidFill>
                <a:schemeClr val="tx1"/>
              </a:solidFill>
            </a:rPr>
            <a:t>його</a:t>
          </a:r>
          <a:r>
            <a:rPr lang="ru-RU" sz="2800" b="1" kern="1200" dirty="0" smtClean="0">
              <a:solidFill>
                <a:schemeClr val="tx1"/>
              </a:solidFill>
            </a:rPr>
            <a:t> </a:t>
          </a:r>
          <a:r>
            <a:rPr lang="ru-RU" sz="2800" b="1" kern="1200" dirty="0" err="1" smtClean="0">
              <a:solidFill>
                <a:schemeClr val="tx1"/>
              </a:solidFill>
            </a:rPr>
            <a:t>площа</a:t>
          </a:r>
          <a:r>
            <a:rPr lang="ru-RU" sz="2800" b="1" kern="1200" dirty="0" smtClean="0">
              <a:solidFill>
                <a:schemeClr val="tx1"/>
              </a:solidFill>
            </a:rPr>
            <a:t> </a:t>
          </a:r>
          <a:r>
            <a:rPr lang="ru-RU" sz="2800" b="1" kern="1200" dirty="0" err="1" smtClean="0">
              <a:solidFill>
                <a:schemeClr val="tx1"/>
              </a:solidFill>
            </a:rPr>
            <a:t>дорівнює</a:t>
          </a:r>
          <a:endParaRPr lang="ru-RU" sz="2800" b="1" kern="1200" dirty="0" smtClean="0">
            <a:solidFill>
              <a:schemeClr val="tx1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err="1" smtClean="0">
              <a:solidFill>
                <a:schemeClr val="tx1"/>
              </a:solidFill>
            </a:rPr>
            <a:t>сумі</a:t>
          </a:r>
          <a:r>
            <a:rPr lang="ru-RU" sz="2800" b="1" kern="1200" dirty="0" smtClean="0">
              <a:solidFill>
                <a:schemeClr val="tx1"/>
              </a:solidFill>
            </a:rPr>
            <a:t> </a:t>
          </a:r>
          <a:r>
            <a:rPr lang="ru-RU" sz="2800" b="1" kern="1200" dirty="0" err="1" smtClean="0">
              <a:solidFill>
                <a:schemeClr val="tx1"/>
              </a:solidFill>
            </a:rPr>
            <a:t>площ</a:t>
          </a:r>
          <a:r>
            <a:rPr lang="ru-RU" sz="2800" b="1" kern="1200" dirty="0" smtClean="0">
              <a:solidFill>
                <a:schemeClr val="tx1"/>
              </a:solidFill>
            </a:rPr>
            <a:t> </a:t>
          </a:r>
          <a:r>
            <a:rPr lang="ru-RU" sz="2800" b="1" kern="1200" dirty="0" err="1" smtClean="0">
              <a:solidFill>
                <a:schemeClr val="tx1"/>
              </a:solidFill>
            </a:rPr>
            <a:t>цих</a:t>
          </a:r>
          <a:r>
            <a:rPr lang="ru-RU" sz="2800" b="1" kern="1200" dirty="0" smtClean="0">
              <a:solidFill>
                <a:schemeClr val="tx1"/>
              </a:solidFill>
            </a:rPr>
            <a:t> </a:t>
          </a:r>
          <a:r>
            <a:rPr lang="ru-RU" sz="2800" b="1" kern="1200" dirty="0" err="1" smtClean="0">
              <a:solidFill>
                <a:schemeClr val="tx1"/>
              </a:solidFill>
            </a:rPr>
            <a:t>многокутників</a:t>
          </a:r>
          <a:r>
            <a:rPr lang="ru-RU" sz="2800" b="1" kern="1200" dirty="0" smtClean="0">
              <a:solidFill>
                <a:schemeClr val="tx1"/>
              </a:solidFill>
            </a:rPr>
            <a:t>;</a:t>
          </a:r>
          <a:endParaRPr lang="uk-UA" sz="2800" b="1" kern="1200" dirty="0">
            <a:solidFill>
              <a:schemeClr val="tx1"/>
            </a:solidFill>
          </a:endParaRPr>
        </a:p>
      </dsp:txBody>
      <dsp:txXfrm rot="10800000">
        <a:off x="1704124" y="159494"/>
        <a:ext cx="5766990" cy="1929347"/>
      </dsp:txXfrm>
    </dsp:sp>
    <dsp:sp modelId="{44B7292A-7474-475D-8549-DDCBDA656138}">
      <dsp:nvSpPr>
        <dsp:cNvPr id="0" name=""/>
        <dsp:cNvSpPr/>
      </dsp:nvSpPr>
      <dsp:spPr>
        <a:xfrm>
          <a:off x="0" y="0"/>
          <a:ext cx="1857261" cy="2175186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0F3031-8733-444A-8342-4E4F569CA0E5}">
      <dsp:nvSpPr>
        <dsp:cNvPr id="0" name=""/>
        <dsp:cNvSpPr/>
      </dsp:nvSpPr>
      <dsp:spPr>
        <a:xfrm rot="10800000">
          <a:off x="1504115" y="0"/>
          <a:ext cx="6828312" cy="2312471"/>
        </a:xfrm>
        <a:prstGeom prst="homePlate">
          <a:avLst/>
        </a:prstGeom>
        <a:solidFill>
          <a:schemeClr val="accent4">
            <a:hueOff val="0"/>
            <a:satOff val="0"/>
            <a:lumOff val="0"/>
            <a:alpha val="75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484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за </a:t>
          </a:r>
          <a:r>
            <a:rPr lang="ru-RU" sz="2800" b="1" kern="1200" dirty="0" err="1" smtClean="0">
              <a:solidFill>
                <a:schemeClr val="tx1"/>
              </a:solidFill>
            </a:rPr>
            <a:t>одиницю</a:t>
          </a:r>
          <a:r>
            <a:rPr lang="ru-RU" sz="2800" b="1" kern="1200" dirty="0" smtClean="0">
              <a:solidFill>
                <a:schemeClr val="tx1"/>
              </a:solidFill>
            </a:rPr>
            <a:t> </a:t>
          </a:r>
          <a:r>
            <a:rPr lang="ru-RU" sz="2800" b="1" kern="1200" dirty="0" err="1" smtClean="0">
              <a:solidFill>
                <a:schemeClr val="tx1"/>
              </a:solidFill>
            </a:rPr>
            <a:t>виміру</a:t>
          </a:r>
          <a:r>
            <a:rPr lang="ru-RU" sz="2800" b="1" kern="1200" dirty="0" smtClean="0">
              <a:solidFill>
                <a:schemeClr val="tx1"/>
              </a:solidFill>
            </a:rPr>
            <a:t> </a:t>
          </a:r>
          <a:r>
            <a:rPr lang="ru-RU" sz="2800" b="1" kern="1200" dirty="0" err="1" smtClean="0">
              <a:solidFill>
                <a:schemeClr val="tx1"/>
              </a:solidFill>
            </a:rPr>
            <a:t>площі</a:t>
          </a:r>
          <a:r>
            <a:rPr lang="ru-RU" sz="2800" b="1" kern="1200" dirty="0" smtClean="0">
              <a:solidFill>
                <a:schemeClr val="tx1"/>
              </a:solidFill>
            </a:rPr>
            <a:t> </a:t>
          </a:r>
          <a:r>
            <a:rPr lang="ru-RU" sz="2800" b="1" kern="1200" dirty="0" err="1" smtClean="0">
              <a:solidFill>
                <a:schemeClr val="tx1"/>
              </a:solidFill>
            </a:rPr>
            <a:t>беруть</a:t>
          </a:r>
          <a:r>
            <a:rPr lang="ru-RU" sz="2800" b="1" kern="1200" dirty="0" smtClean="0">
              <a:solidFill>
                <a:schemeClr val="tx1"/>
              </a:solidFill>
            </a:rPr>
            <a:t> </a:t>
          </a:r>
          <a:r>
            <a:rPr lang="ru-RU" sz="2800" b="1" kern="1200" dirty="0" err="1" smtClean="0">
              <a:solidFill>
                <a:schemeClr val="tx1"/>
              </a:solidFill>
            </a:rPr>
            <a:t>одиничний</a:t>
          </a:r>
          <a:r>
            <a:rPr lang="ru-RU" sz="2800" b="1" kern="1200" dirty="0" smtClean="0">
              <a:solidFill>
                <a:schemeClr val="tx1"/>
              </a:solidFill>
            </a:rPr>
            <a:t> квадрат, </a:t>
          </a:r>
          <a:r>
            <a:rPr lang="ru-RU" sz="2800" b="1" kern="1200" dirty="0" err="1" smtClean="0">
              <a:solidFill>
                <a:schemeClr val="tx1"/>
              </a:solidFill>
            </a:rPr>
            <a:t>тобто</a:t>
          </a:r>
          <a:r>
            <a:rPr lang="ru-RU" sz="2800" b="1" kern="1200" dirty="0" smtClean="0">
              <a:solidFill>
                <a:schemeClr val="tx1"/>
              </a:solidFill>
            </a:rPr>
            <a:t> квадрат </a:t>
          </a:r>
          <a:r>
            <a:rPr lang="ru-RU" sz="2800" b="1" kern="1200" dirty="0" err="1" smtClean="0">
              <a:solidFill>
                <a:schemeClr val="tx1"/>
              </a:solidFill>
            </a:rPr>
            <a:t>зі</a:t>
          </a:r>
          <a:r>
            <a:rPr lang="ru-RU" sz="2800" b="1" kern="1200" dirty="0" smtClean="0">
              <a:solidFill>
                <a:schemeClr val="tx1"/>
              </a:solidFill>
            </a:rPr>
            <a:t> стороною, яка </a:t>
          </a:r>
          <a:r>
            <a:rPr lang="ru-RU" sz="2800" b="1" kern="1200" dirty="0" err="1" smtClean="0">
              <a:solidFill>
                <a:schemeClr val="tx1"/>
              </a:solidFill>
            </a:rPr>
            <a:t>дорівнює</a:t>
          </a:r>
          <a:r>
            <a:rPr lang="ru-RU" sz="2800" b="1" kern="1200" dirty="0" smtClean="0">
              <a:solidFill>
                <a:schemeClr val="tx1"/>
              </a:solidFill>
            </a:rPr>
            <a:t> </a:t>
          </a:r>
          <a:r>
            <a:rPr lang="ru-RU" sz="2800" b="1" kern="1200" dirty="0" err="1" smtClean="0">
              <a:solidFill>
                <a:schemeClr val="tx1"/>
              </a:solidFill>
            </a:rPr>
            <a:t>одиниці</a:t>
          </a:r>
          <a:r>
            <a:rPr lang="ru-RU" sz="2800" b="1" kern="1200" dirty="0" smtClean="0">
              <a:solidFill>
                <a:schemeClr val="tx1"/>
              </a:solidFill>
            </a:rPr>
            <a:t> </a:t>
          </a:r>
          <a:r>
            <a:rPr lang="ru-RU" sz="2800" b="1" kern="1200" dirty="0" err="1" smtClean="0">
              <a:solidFill>
                <a:schemeClr val="tx1"/>
              </a:solidFill>
            </a:rPr>
            <a:t>виміру</a:t>
          </a:r>
          <a:r>
            <a:rPr lang="ru-RU" sz="2800" b="1" kern="1200" dirty="0" smtClean="0">
              <a:solidFill>
                <a:schemeClr val="tx1"/>
              </a:solidFill>
            </a:rPr>
            <a:t> </a:t>
          </a:r>
          <a:r>
            <a:rPr lang="ru-RU" sz="2800" b="1" kern="1200" dirty="0" err="1" smtClean="0">
              <a:solidFill>
                <a:schemeClr val="tx1"/>
              </a:solidFill>
            </a:rPr>
            <a:t>довжини</a:t>
          </a:r>
          <a:r>
            <a:rPr lang="ru-RU" sz="2800" b="1" kern="1200" dirty="0" smtClean="0">
              <a:solidFill>
                <a:schemeClr val="tx1"/>
              </a:solidFill>
            </a:rPr>
            <a:t>.</a:t>
          </a:r>
          <a:endParaRPr lang="uk-UA" sz="2800" b="1" kern="1200" dirty="0">
            <a:solidFill>
              <a:schemeClr val="tx1"/>
            </a:solidFill>
          </a:endParaRPr>
        </a:p>
      </dsp:txBody>
      <dsp:txXfrm rot="10800000">
        <a:off x="2082233" y="0"/>
        <a:ext cx="6250194" cy="2312471"/>
      </dsp:txXfrm>
    </dsp:sp>
    <dsp:sp modelId="{F714CFBE-22CE-4F3E-B9C1-FED7126C3C01}">
      <dsp:nvSpPr>
        <dsp:cNvPr id="0" name=""/>
        <dsp:cNvSpPr/>
      </dsp:nvSpPr>
      <dsp:spPr>
        <a:xfrm>
          <a:off x="0" y="0"/>
          <a:ext cx="2145400" cy="2607129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 userDrawn="1"/>
        </p:nvSpPr>
        <p:spPr>
          <a:xfrm>
            <a:off x="1007604" y="1556792"/>
            <a:ext cx="7128792" cy="2664296"/>
          </a:xfrm>
          <a:prstGeom prst="roundRect">
            <a:avLst/>
          </a:prstGeom>
          <a:solidFill>
            <a:schemeClr val="bg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/>
          <a:lstStyle>
            <a:lvl1pPr>
              <a:defRPr b="1" cap="none" spc="0">
                <a:ln w="9525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40496"/>
            <a:ext cx="6400800" cy="1752600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lang="uk-UA" sz="2400" b="1" kern="1200" cap="none" spc="0" dirty="0">
                <a:ln w="10541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uk-UA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7394" y="3527053"/>
            <a:ext cx="2952328" cy="3453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7309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C664-FA48-4CBB-B988-25BC6104BDF2}" type="datetimeFigureOut">
              <a:rPr lang="uk-UA" smtClean="0"/>
              <a:t>18.03.2019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B449-C70B-48EF-94BB-010A369B42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550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C664-FA48-4CBB-B988-25BC6104BDF2}" type="datetimeFigureOut">
              <a:rPr lang="uk-UA" smtClean="0"/>
              <a:t>18.03.2019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B449-C70B-48EF-94BB-010A369B42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5533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C664-FA48-4CBB-B988-25BC6104BDF2}" type="datetimeFigureOut">
              <a:rPr lang="uk-UA" smtClean="0"/>
              <a:t>18.03.2019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B449-C70B-48EF-94BB-010A369B42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5091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C664-FA48-4CBB-B988-25BC6104BDF2}" type="datetimeFigureOut">
              <a:rPr lang="uk-UA" smtClean="0"/>
              <a:t>18.03.2019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B449-C70B-48EF-94BB-010A369B42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3662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C664-FA48-4CBB-B988-25BC6104BDF2}" type="datetimeFigureOut">
              <a:rPr lang="uk-UA" smtClean="0"/>
              <a:t>18.03.2019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B449-C70B-48EF-94BB-010A369B42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2891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C664-FA48-4CBB-B988-25BC6104BDF2}" type="datetimeFigureOut">
              <a:rPr lang="uk-UA" smtClean="0"/>
              <a:t>18.03.2019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B449-C70B-48EF-94BB-010A369B42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16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0">
                <a:ln w="9525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lang="uk-UA" sz="2400" b="1" kern="1200" cap="none" spc="0" dirty="0">
                <a:ln w="10541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46" y="3785858"/>
            <a:ext cx="3240360" cy="2944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088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alphaModFix amt="58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251520" y="764704"/>
            <a:ext cx="8640960" cy="59046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93307"/>
            <a:ext cx="8229600" cy="1143000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uk-UA" sz="4400" b="1" kern="1200" cap="none" spc="0" dirty="0">
                <a:ln w="10541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96336" y="4902630"/>
            <a:ext cx="1682750" cy="196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1305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Только заголовок">
    <p:bg>
      <p:bgPr>
        <a:blipFill dpi="0" rotWithShape="1">
          <a:blip r:embed="rId2">
            <a:alphaModFix amt="58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251520" y="764704"/>
            <a:ext cx="8640960" cy="1656184"/>
          </a:xfrm>
          <a:prstGeom prst="roundRect">
            <a:avLst/>
          </a:prstGeom>
          <a:solidFill>
            <a:srgbClr val="FFC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93307"/>
            <a:ext cx="8229600" cy="1143000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uk-UA" sz="4400" b="1" kern="1200" cap="none" spc="0" dirty="0">
                <a:ln w="10541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uk-UA" dirty="0"/>
          </a:p>
        </p:txBody>
      </p:sp>
      <p:sp>
        <p:nvSpPr>
          <p:cNvPr id="5" name="Скругленный прямоугольник 4"/>
          <p:cNvSpPr/>
          <p:nvPr userDrawn="1"/>
        </p:nvSpPr>
        <p:spPr>
          <a:xfrm>
            <a:off x="251520" y="2852936"/>
            <a:ext cx="8640960" cy="38164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96336" y="4902630"/>
            <a:ext cx="1682750" cy="196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0284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>
            <a:alphaModFix amt="58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251520" y="764704"/>
            <a:ext cx="8640960" cy="59046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93307"/>
            <a:ext cx="8229600" cy="1143000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uk-UA" sz="4400" b="1" kern="1200" cap="none" spc="0" dirty="0">
                <a:ln w="10541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uk-U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7" y="5384235"/>
            <a:ext cx="1584176" cy="1439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441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Только заголовок">
    <p:bg>
      <p:bgPr>
        <a:blipFill dpi="0" rotWithShape="1">
          <a:blip r:embed="rId2">
            <a:alphaModFix amt="58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93307"/>
            <a:ext cx="8229600" cy="1143000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uk-UA" sz="4400" b="1" kern="1200" cap="none" spc="0" dirty="0">
                <a:ln w="10541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72771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C664-FA48-4CBB-B988-25BC6104BDF2}" type="datetimeFigureOut">
              <a:rPr lang="uk-UA" smtClean="0"/>
              <a:t>18.03.2019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B449-C70B-48EF-94BB-010A369B42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140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C664-FA48-4CBB-B988-25BC6104BDF2}" type="datetimeFigureOut">
              <a:rPr lang="uk-UA" smtClean="0"/>
              <a:t>18.03.2019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B449-C70B-48EF-94BB-010A369B42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1545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C664-FA48-4CBB-B988-25BC6104BDF2}" type="datetimeFigureOut">
              <a:rPr lang="uk-UA" smtClean="0"/>
              <a:t>18.03.2019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B449-C70B-48EF-94BB-010A369B42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8619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EC664-FA48-4CBB-B988-25BC6104BDF2}" type="datetimeFigureOut">
              <a:rPr lang="uk-UA" smtClean="0"/>
              <a:t>18.03.2019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DB449-C70B-48EF-94BB-010A369B42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636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4" r:id="rId3"/>
    <p:sldLayoutId id="2147483663" r:id="rId4"/>
    <p:sldLayoutId id="2147483660" r:id="rId5"/>
    <p:sldLayoutId id="2147483661" r:id="rId6"/>
    <p:sldLayoutId id="2147483650" r:id="rId7"/>
    <p:sldLayoutId id="2147483651" r:id="rId8"/>
    <p:sldLayoutId id="2147483652" r:id="rId9"/>
    <p:sldLayoutId id="2147483653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44824"/>
            <a:ext cx="7128792" cy="1470025"/>
          </a:xfrm>
        </p:spPr>
        <p:txBody>
          <a:bodyPr>
            <a:normAutofit/>
          </a:bodyPr>
          <a:lstStyle/>
          <a:p>
            <a:r>
              <a:rPr lang="uk-UA" dirty="0" smtClean="0">
                <a:ln w="19050" cmpd="sng">
                  <a:solidFill>
                    <a:srgbClr val="666699"/>
                  </a:solidFill>
                  <a:prstDash val="solid"/>
                </a:ln>
              </a:rPr>
              <a:t>Поняття площі многокутника</a:t>
            </a:r>
            <a:endParaRPr lang="uk-UA" sz="7200" dirty="0">
              <a:ln w="19050" cmpd="sng">
                <a:solidFill>
                  <a:srgbClr val="666699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56802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229600" cy="1143000"/>
          </a:xfrm>
        </p:spPr>
        <p:txBody>
          <a:bodyPr>
            <a:normAutofit/>
          </a:bodyPr>
          <a:lstStyle/>
          <a:p>
            <a:r>
              <a:rPr lang="uk-UA" sz="4800" dirty="0" smtClean="0"/>
              <a:t>Домашнє завдання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3140968"/>
            <a:ext cx="59202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§23, №844, 846, 848, 851</a:t>
            </a:r>
            <a:endParaRPr lang="ru-RU" sz="4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93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n w="19050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</a:rPr>
              <a:t>Означення</a:t>
            </a:r>
            <a:endParaRPr lang="uk-UA" dirty="0">
              <a:ln w="19050" cmpd="sng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761484832"/>
              </p:ext>
            </p:extLst>
          </p:nvPr>
        </p:nvGraphicFramePr>
        <p:xfrm>
          <a:off x="107504" y="2693442"/>
          <a:ext cx="9036496" cy="2175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373318" y="757435"/>
            <a:ext cx="8424936" cy="1728192"/>
          </a:xfrm>
          <a:prstGeom prst="roundRect">
            <a:avLst/>
          </a:prstGeom>
          <a:solidFill>
            <a:srgbClr val="FFCC00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TextBox 4"/>
          <p:cNvSpPr txBox="1"/>
          <p:nvPr/>
        </p:nvSpPr>
        <p:spPr>
          <a:xfrm>
            <a:off x="611560" y="1140647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b="1" dirty="0" smtClean="0">
                <a:solidFill>
                  <a:srgbClr val="00B050"/>
                </a:solidFill>
              </a:rPr>
              <a:t>Площею многокутника </a:t>
            </a:r>
            <a:r>
              <a:rPr lang="uk-UA" sz="2800" b="1" dirty="0" smtClean="0"/>
              <a:t>називають додатну величину, яка має такі властивості:</a:t>
            </a:r>
            <a:endParaRPr lang="uk-UA" sz="28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39752" y="5301208"/>
            <a:ext cx="5472608" cy="112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1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C751-E7CE-476D-8CB4-52E74AB4B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CFE2C751-E7CE-476D-8CB4-52E74AB4B6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8BA0F7-F59E-4316-A4C6-CB20B2740C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graphicEl>
                                              <a:dgm id="{968BA0F7-F59E-4316-A4C6-CB20B2740C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n w="19050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</a:rPr>
              <a:t>Означення</a:t>
            </a:r>
            <a:endParaRPr lang="uk-UA" dirty="0">
              <a:ln w="19050" cmpd="sng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040729056"/>
              </p:ext>
            </p:extLst>
          </p:nvPr>
        </p:nvGraphicFramePr>
        <p:xfrm>
          <a:off x="827584" y="2485627"/>
          <a:ext cx="7776864" cy="2175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373318" y="757435"/>
            <a:ext cx="8424936" cy="1728192"/>
          </a:xfrm>
          <a:prstGeom prst="roundRect">
            <a:avLst/>
          </a:prstGeom>
          <a:solidFill>
            <a:srgbClr val="FFCC00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TextBox 4"/>
          <p:cNvSpPr txBox="1"/>
          <p:nvPr/>
        </p:nvSpPr>
        <p:spPr>
          <a:xfrm>
            <a:off x="611560" y="1140647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b="1" dirty="0" smtClean="0">
                <a:solidFill>
                  <a:srgbClr val="00B050"/>
                </a:solidFill>
              </a:rPr>
              <a:t>Площею многокутника </a:t>
            </a:r>
            <a:r>
              <a:rPr lang="uk-UA" sz="2800" b="1" dirty="0" smtClean="0"/>
              <a:t>називають додатну величину, яка має такі властивості:</a:t>
            </a:r>
            <a:endParaRPr lang="uk-UA" sz="2800" b="1" dirty="0"/>
          </a:p>
        </p:txBody>
      </p:sp>
      <p:pic>
        <p:nvPicPr>
          <p:cNvPr id="6" name="Рисунок 5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869160"/>
            <a:ext cx="2461756" cy="1639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6156176" y="5504481"/>
            <a:ext cx="244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n-US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u-RU" sz="32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u-RU" sz="3200" b="1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47834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4B7292A-7474-475D-8549-DDCBDA656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44B7292A-7474-475D-8549-DDCBDA6561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A50BB1-F888-4EF6-8A26-D3187F244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graphicEl>
                                              <a:dgm id="{E6A50BB1-F888-4EF6-8A26-D3187F2441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n w="19050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</a:rPr>
              <a:t>Означення</a:t>
            </a:r>
            <a:endParaRPr lang="uk-UA" dirty="0">
              <a:ln w="19050" cmpd="sng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831205643"/>
              </p:ext>
            </p:extLst>
          </p:nvPr>
        </p:nvGraphicFramePr>
        <p:xfrm>
          <a:off x="215516" y="2661626"/>
          <a:ext cx="8640960" cy="2607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373318" y="757435"/>
            <a:ext cx="8424936" cy="1728192"/>
          </a:xfrm>
          <a:prstGeom prst="roundRect">
            <a:avLst/>
          </a:prstGeom>
          <a:solidFill>
            <a:srgbClr val="FFCC00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TextBox 4"/>
          <p:cNvSpPr txBox="1"/>
          <p:nvPr/>
        </p:nvSpPr>
        <p:spPr>
          <a:xfrm>
            <a:off x="611560" y="1140647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b="1" dirty="0" smtClean="0">
                <a:solidFill>
                  <a:srgbClr val="00B050"/>
                </a:solidFill>
              </a:rPr>
              <a:t>Площею многокутника </a:t>
            </a:r>
            <a:r>
              <a:rPr lang="uk-UA" sz="2800" b="1" dirty="0" smtClean="0"/>
              <a:t>називають додатну величину, яка має такі властивості: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273285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714CFBE-22CE-4F3E-B9C1-FED7126C3C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F714CFBE-22CE-4F3E-B9C1-FED7126C3C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70F3031-8733-444A-8342-4E4F569CA0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graphicEl>
                                              <a:dgm id="{470F3031-8733-444A-8342-4E4F569CA0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Одиниці вимірювання площі</a:t>
            </a:r>
            <a:endParaRPr lang="ru-RU" dirty="0"/>
          </a:p>
        </p:txBody>
      </p:sp>
      <p:pic>
        <p:nvPicPr>
          <p:cNvPr id="1026" name="Picture 2" descr="ÐÐ°ÑÑÐ¸Ð½ÐºÐ¸ Ð¿Ð¾ Ð·Ð°Ð¿ÑÐ¾ÑÑ Ð¾Ð´Ð¸Ð½Ð¸ÑÑ Ð²Ð¸Ð¼ÑÑÑÐ²Ð°Ð½Ð½Ñ Ð¿Ð»Ð¾ÑÑ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51" y="915235"/>
            <a:ext cx="8353134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880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Знайти площу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984329"/>
            <a:ext cx="4336876" cy="433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97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n w="19050" cmpd="sng">
                  <a:solidFill>
                    <a:srgbClr val="666699"/>
                  </a:solidFill>
                  <a:prstDash val="solid"/>
                </a:ln>
              </a:rPr>
              <a:t>Означення</a:t>
            </a:r>
            <a:endParaRPr lang="uk-UA" dirty="0">
              <a:ln w="19050" cmpd="sng">
                <a:solidFill>
                  <a:srgbClr val="666699"/>
                </a:solidFill>
                <a:prstDash val="solid"/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052849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b="1" dirty="0" smtClean="0"/>
              <a:t>Многокутники які мають рівні площі називають </a:t>
            </a:r>
            <a:r>
              <a:rPr lang="uk-UA" sz="2800" b="1" dirty="0" smtClean="0">
                <a:solidFill>
                  <a:srgbClr val="00B050"/>
                </a:solidFill>
              </a:rPr>
              <a:t>рівновеликими.</a:t>
            </a:r>
            <a:r>
              <a:rPr lang="uk-UA" sz="2800" b="1" dirty="0" smtClean="0"/>
              <a:t> </a:t>
            </a:r>
            <a:endParaRPr lang="uk-UA" sz="28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28779" y="2860158"/>
            <a:ext cx="5963485" cy="378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95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n w="19050" cmpd="sng">
                  <a:solidFill>
                    <a:srgbClr val="666699"/>
                  </a:solidFill>
                  <a:prstDash val="solid"/>
                </a:ln>
              </a:rPr>
              <a:t>Означення</a:t>
            </a:r>
            <a:endParaRPr lang="uk-UA" dirty="0">
              <a:ln w="19050" cmpd="sng">
                <a:solidFill>
                  <a:srgbClr val="666699"/>
                </a:solidFill>
                <a:prstDash val="solid"/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860295"/>
            <a:ext cx="86727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Многокутники, складені з однакової кількості відповідно рівних многокутників, називаються </a:t>
            </a:r>
            <a:r>
              <a:rPr lang="uk-UA" sz="3200" b="1" i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рівноскладеними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89040"/>
            <a:ext cx="7499176" cy="187220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86230" y="5633748"/>
            <a:ext cx="6798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Якщо 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uk-UA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uk-UA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рівноскладені</a:t>
            </a: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 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u-RU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uk-UA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u-RU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99694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Формули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0262" y="1776237"/>
            <a:ext cx="3861738" cy="2829158"/>
          </a:xfrm>
          <a:prstGeom prst="rect">
            <a:avLst/>
          </a:prstGeom>
          <a:pattFill prst="dotDmnd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5459785" y="1737553"/>
            <a:ext cx="2867842" cy="2867842"/>
          </a:xfrm>
          <a:prstGeom prst="rect">
            <a:avLst/>
          </a:prstGeom>
          <a:pattFill prst="dotDmnd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TextBox 8"/>
          <p:cNvSpPr txBox="1"/>
          <p:nvPr/>
        </p:nvSpPr>
        <p:spPr>
          <a:xfrm>
            <a:off x="710262" y="1253017"/>
            <a:ext cx="3861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/>
              <a:t>Прямокутник</a:t>
            </a:r>
            <a:endParaRPr lang="uk-UA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459785" y="1253017"/>
            <a:ext cx="2867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/>
              <a:t>Квадрат</a:t>
            </a:r>
            <a:endParaRPr lang="uk-UA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99592" y="2348880"/>
                <a:ext cx="3312368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𝑺</m:t>
                      </m:r>
                      <m:r>
                        <a:rPr lang="en-US" sz="28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𝒂𝒃</m:t>
                      </m:r>
                      <m:r>
                        <a:rPr lang="uk-UA" sz="2800" b="1" i="1" dirty="0" smtClean="0">
                          <a:latin typeface="Cambria Math"/>
                        </a:rPr>
                        <m:t>, </m:t>
                      </m:r>
                    </m:oMath>
                  </m:oMathPara>
                </a14:m>
                <a:endParaRPr lang="uk-UA" sz="2800" b="1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800" b="1" i="1" dirty="0" smtClean="0">
                          <a:latin typeface="Cambria Math"/>
                        </a:rPr>
                        <m:t>де </m:t>
                      </m:r>
                      <m:r>
                        <a:rPr lang="en-US" sz="28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2800" b="1" i="1" dirty="0" smtClean="0">
                          <a:latin typeface="Cambria Math"/>
                        </a:rPr>
                        <m:t> </m:t>
                      </m:r>
                      <m:r>
                        <a:rPr lang="uk-UA" sz="2800" b="1" i="1" dirty="0" smtClean="0">
                          <a:latin typeface="Cambria Math"/>
                        </a:rPr>
                        <m:t>і </m:t>
                      </m:r>
                      <m:r>
                        <a:rPr lang="en-US" sz="28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𝒃</m:t>
                      </m:r>
                      <m:r>
                        <a:rPr lang="en-US" sz="2800" b="1" i="1" dirty="0" smtClean="0">
                          <a:latin typeface="Cambria Math"/>
                        </a:rPr>
                        <m:t>−</m:t>
                      </m:r>
                      <m:r>
                        <a:rPr lang="uk-UA" sz="2800" b="1" i="1" dirty="0" smtClean="0">
                          <a:latin typeface="Cambria Math"/>
                        </a:rPr>
                        <m:t>сторони</m:t>
                      </m:r>
                    </m:oMath>
                  </m:oMathPara>
                </a14:m>
                <a:endParaRPr lang="uk-UA" sz="2800" b="1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800" b="1" i="1" dirty="0" smtClean="0">
                          <a:latin typeface="Cambria Math"/>
                        </a:rPr>
                        <m:t>прямокутника</m:t>
                      </m:r>
                    </m:oMath>
                  </m:oMathPara>
                </a14:m>
                <a:endParaRPr lang="uk-UA" sz="28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348880"/>
                <a:ext cx="3312368" cy="138499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459785" y="2348880"/>
                <a:ext cx="2867841" cy="1825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𝑺</m:t>
                      </m:r>
                      <m:r>
                        <a:rPr lang="en-US" sz="28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uk-UA" sz="2800" b="1" i="1" dirty="0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uk-UA" sz="2800" b="1" i="1" dirty="0" smtClean="0"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uk-UA" sz="2800" b="1" i="1" dirty="0" smtClean="0">
                        <a:latin typeface="Cambria Math"/>
                      </a:rPr>
                      <m:t>де </m:t>
                    </m:r>
                    <m:r>
                      <a:rPr lang="en-US" sz="28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𝒂</m:t>
                    </m:r>
                    <m:r>
                      <a:rPr lang="en-US" sz="2800" b="1" i="1" dirty="0" smtClean="0">
                        <a:latin typeface="Cambria Math"/>
                      </a:rPr>
                      <m:t> −</m:t>
                    </m:r>
                  </m:oMath>
                </a14:m>
                <a:r>
                  <a:rPr lang="uk-UA" sz="2800" b="1" i="1" dirty="0" smtClean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uk-UA" sz="2800" b="1" i="1" dirty="0" smtClean="0">
                        <a:latin typeface="Cambria Math"/>
                      </a:rPr>
                      <m:t>сторона</m:t>
                    </m:r>
                  </m:oMath>
                </a14:m>
                <a:r>
                  <a:rPr lang="uk-UA" sz="2800" b="1" i="1" dirty="0" smtClean="0">
                    <a:latin typeface="Cambria Math"/>
                  </a:rPr>
                  <a:t>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800" b="1" i="1" dirty="0" smtClean="0">
                          <a:latin typeface="Cambria Math"/>
                        </a:rPr>
                        <m:t>квадрата</m:t>
                      </m:r>
                    </m:oMath>
                  </m:oMathPara>
                </a14:m>
                <a:endParaRPr lang="uk-UA" sz="2800" b="1" dirty="0" smtClean="0"/>
              </a:p>
              <a:p>
                <a:pPr algn="ctr"/>
                <a:endParaRPr lang="uk-UA" sz="28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9785" y="2348880"/>
                <a:ext cx="2867841" cy="182562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998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162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Тема Office</vt:lpstr>
      <vt:lpstr>Поняття площі многокутника</vt:lpstr>
      <vt:lpstr>Означення</vt:lpstr>
      <vt:lpstr>Означення</vt:lpstr>
      <vt:lpstr>Означення</vt:lpstr>
      <vt:lpstr>Одиниці вимірювання площі</vt:lpstr>
      <vt:lpstr>Знайти площу</vt:lpstr>
      <vt:lpstr>Означення</vt:lpstr>
      <vt:lpstr>Означення</vt:lpstr>
      <vt:lpstr>Формули</vt:lpstr>
      <vt:lpstr>Домашнє завдання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110</cp:revision>
  <dcterms:created xsi:type="dcterms:W3CDTF">2018-01-12T20:22:21Z</dcterms:created>
  <dcterms:modified xsi:type="dcterms:W3CDTF">2019-03-18T17:33:04Z</dcterms:modified>
</cp:coreProperties>
</file>