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745C-1078-4BB2-93A4-9A7645CD3EB8}" type="datetimeFigureOut">
              <a:rPr lang="ru-RU" smtClean="0"/>
              <a:t>29.10.2018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EBB21B3-CA70-4A37-9C92-46857D3B87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791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745C-1078-4BB2-93A4-9A7645CD3EB8}" type="datetimeFigureOut">
              <a:rPr lang="ru-RU" smtClean="0"/>
              <a:t>29.10.2018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EBB21B3-CA70-4A37-9C92-46857D3B87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1893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745C-1078-4BB2-93A4-9A7645CD3EB8}" type="datetimeFigureOut">
              <a:rPr lang="ru-RU" smtClean="0"/>
              <a:t>29.10.2018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EBB21B3-CA70-4A37-9C92-46857D3B873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996014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745C-1078-4BB2-93A4-9A7645CD3EB8}" type="datetimeFigureOut">
              <a:rPr lang="ru-RU" smtClean="0"/>
              <a:t>29.10.2018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EBB21B3-CA70-4A37-9C92-46857D3B87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9875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745C-1078-4BB2-93A4-9A7645CD3EB8}" type="datetimeFigureOut">
              <a:rPr lang="ru-RU" smtClean="0"/>
              <a:t>29.10.2018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EBB21B3-CA70-4A37-9C92-46857D3B8735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191923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745C-1078-4BB2-93A4-9A7645CD3EB8}" type="datetimeFigureOut">
              <a:rPr lang="ru-RU" smtClean="0"/>
              <a:t>29.10.2018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EBB21B3-CA70-4A37-9C92-46857D3B87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44274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745C-1078-4BB2-93A4-9A7645CD3EB8}" type="datetimeFigureOut">
              <a:rPr lang="ru-RU" smtClean="0"/>
              <a:t>29.10.2018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B21B3-CA70-4A37-9C92-46857D3B87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09306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745C-1078-4BB2-93A4-9A7645CD3EB8}" type="datetimeFigureOut">
              <a:rPr lang="ru-RU" smtClean="0"/>
              <a:t>29.10.2018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B21B3-CA70-4A37-9C92-46857D3B87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4239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745C-1078-4BB2-93A4-9A7645CD3EB8}" type="datetimeFigureOut">
              <a:rPr lang="ru-RU" smtClean="0"/>
              <a:t>29.10.2018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B21B3-CA70-4A37-9C92-46857D3B87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964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745C-1078-4BB2-93A4-9A7645CD3EB8}" type="datetimeFigureOut">
              <a:rPr lang="ru-RU" smtClean="0"/>
              <a:t>29.10.2018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EBB21B3-CA70-4A37-9C92-46857D3B87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646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745C-1078-4BB2-93A4-9A7645CD3EB8}" type="datetimeFigureOut">
              <a:rPr lang="ru-RU" smtClean="0"/>
              <a:t>29.10.2018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EBB21B3-CA70-4A37-9C92-46857D3B87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4097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745C-1078-4BB2-93A4-9A7645CD3EB8}" type="datetimeFigureOut">
              <a:rPr lang="ru-RU" smtClean="0"/>
              <a:t>29.10.2018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EBB21B3-CA70-4A37-9C92-46857D3B87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172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745C-1078-4BB2-93A4-9A7645CD3EB8}" type="datetimeFigureOut">
              <a:rPr lang="ru-RU" smtClean="0"/>
              <a:t>29.10.2018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B21B3-CA70-4A37-9C92-46857D3B87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2853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745C-1078-4BB2-93A4-9A7645CD3EB8}" type="datetimeFigureOut">
              <a:rPr lang="ru-RU" smtClean="0"/>
              <a:t>29.10.2018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B21B3-CA70-4A37-9C92-46857D3B87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481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745C-1078-4BB2-93A4-9A7645CD3EB8}" type="datetimeFigureOut">
              <a:rPr lang="ru-RU" smtClean="0"/>
              <a:t>29.10.2018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B21B3-CA70-4A37-9C92-46857D3B87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063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745C-1078-4BB2-93A4-9A7645CD3EB8}" type="datetimeFigureOut">
              <a:rPr lang="ru-RU" smtClean="0"/>
              <a:t>29.10.2018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EBB21B3-CA70-4A37-9C92-46857D3B87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4499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5745C-1078-4BB2-93A4-9A7645CD3EB8}" type="datetimeFigureOut">
              <a:rPr lang="ru-RU" smtClean="0"/>
              <a:t>29.10.2018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EBB21B3-CA70-4A37-9C92-46857D3B87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9753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41418" y="872981"/>
            <a:ext cx="7509164" cy="872692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уроку: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66304" y="2976288"/>
            <a:ext cx="8915399" cy="1126283"/>
          </a:xfrm>
        </p:spPr>
        <p:txBody>
          <a:bodyPr>
            <a:normAutofit/>
          </a:bodyPr>
          <a:lstStyle/>
          <a:p>
            <a:r>
              <a:rPr lang="uk-UA" sz="6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Середня лінія трапеції</a:t>
            </a:r>
            <a:endParaRPr lang="ru-RU" sz="6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45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6157" y="280554"/>
            <a:ext cx="6905119" cy="6286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63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02326" y="3008899"/>
            <a:ext cx="1073727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spcAft>
                <a:spcPts val="0"/>
              </a:spcAft>
            </a:pPr>
            <a:r>
              <a:rPr lang="uk-UA" sz="4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§11, вивчити зміст означення, властивості се­редньої лінії трапеції.</a:t>
            </a:r>
            <a:endParaRPr lang="ru-RU" sz="40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uk-UA" sz="4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Розв'язати задачі №316, 318, 321</a:t>
            </a:r>
            <a:endParaRPr lang="ru-RU" sz="4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663640" y="1069171"/>
            <a:ext cx="530792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Домашнє завдання</a:t>
            </a:r>
            <a:endParaRPr lang="ru-RU" sz="4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6637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3487" y="393702"/>
            <a:ext cx="9096890" cy="319462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786532" y="3992526"/>
            <a:ext cx="10210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Знайдіть на рисунку тра­пеції. Назвіть їхні основи і бічні сторони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95009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9054" y="468024"/>
            <a:ext cx="4982441" cy="310644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2784764" y="4255763"/>
            <a:ext cx="781396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uk-UA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Дано: </a:t>
            </a:r>
            <a:r>
              <a:rPr lang="en-US" sz="36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ABCD </a:t>
            </a:r>
            <a:r>
              <a:rPr lang="uk-UA" sz="36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— </a:t>
            </a:r>
            <a:r>
              <a:rPr lang="uk-UA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рівнобічна трапеція.</a:t>
            </a:r>
            <a:endParaRPr lang="ru-RU" sz="36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Довести: </a:t>
            </a:r>
            <a:r>
              <a:rPr lang="uk-UA" sz="36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АС </a:t>
            </a:r>
            <a:r>
              <a:rPr lang="uk-UA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= </a:t>
            </a:r>
            <a:r>
              <a:rPr lang="en-US" sz="36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BD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07063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9418" y="438583"/>
            <a:ext cx="3477491" cy="389789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580909" y="1727389"/>
            <a:ext cx="4772397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Дано: </a:t>
            </a:r>
            <a:r>
              <a:rPr kumimoji="0" lang="en-US" alt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kumimoji="0" lang="uk-UA" alt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|| </a:t>
            </a:r>
            <a:r>
              <a:rPr kumimoji="0" lang="en-US" alt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kumimoji="0" lang="ru-RU" alt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AX </a:t>
            </a:r>
            <a:r>
              <a:rPr kumimoji="0" lang="uk-UA" alt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kumimoji="0" lang="en-US" alt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kumimoji="0" lang="ru-RU" alt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СХ </a:t>
            </a:r>
            <a:r>
              <a:rPr kumimoji="0" lang="uk-UA" alt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10 </a:t>
            </a:r>
            <a:r>
              <a:rPr kumimoji="0" lang="en-US" alt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kumimoji="0" lang="ru-RU" alt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BD </a:t>
            </a:r>
            <a:r>
              <a:rPr kumimoji="0" lang="uk-UA" alt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kumimoji="0" lang="uk-UA" alt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см</a:t>
            </a:r>
            <a:r>
              <a:rPr kumimoji="0" lang="ru-RU" alt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uk-UA" alt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Знайти: </a:t>
            </a:r>
            <a:r>
              <a:rPr kumimoji="0" lang="en-US" alt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ХD</a:t>
            </a:r>
            <a:r>
              <a:rPr kumimoji="0" lang="ru-RU" alt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817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183" y="914399"/>
            <a:ext cx="4276292" cy="260465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7228" y="4307898"/>
            <a:ext cx="15523371" cy="2131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16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79356" y="473425"/>
            <a:ext cx="720293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Середня лінія трапеції</a:t>
            </a:r>
            <a:endParaRPr lang="ru-RU" sz="5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7819" y="1396755"/>
            <a:ext cx="4063278" cy="2313709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973" y="4142509"/>
            <a:ext cx="11961898" cy="1809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97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95061" y="307170"/>
            <a:ext cx="426482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Властивості</a:t>
            </a:r>
            <a:endParaRPr lang="ru-RU" sz="5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0618" y="1454726"/>
            <a:ext cx="5737583" cy="295102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3679658"/>
              </p:ext>
            </p:extLst>
          </p:nvPr>
        </p:nvGraphicFramePr>
        <p:xfrm>
          <a:off x="906179" y="4875342"/>
          <a:ext cx="11174986" cy="16982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Документ" r:id="rId4" imgW="6121400" imgH="930373" progId="Word.Document.12">
                  <p:embed/>
                </p:oleObj>
              </mc:Choice>
              <mc:Fallback>
                <p:oleObj name="Документ" r:id="rId4" imgW="6121400" imgH="93037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06179" y="4875342"/>
                        <a:ext cx="11174986" cy="16982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9155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95061" y="307170"/>
            <a:ext cx="426482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Властивості</a:t>
            </a:r>
            <a:endParaRPr lang="ru-RU" sz="5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6437" y="1533092"/>
            <a:ext cx="5176838" cy="2886508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2367223"/>
              </p:ext>
            </p:extLst>
          </p:nvPr>
        </p:nvGraphicFramePr>
        <p:xfrm>
          <a:off x="166255" y="4555937"/>
          <a:ext cx="12025745" cy="11102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Документ" r:id="rId4" imgW="6121400" imgH="564561" progId="Word.Document.12">
                  <p:embed/>
                </p:oleObj>
              </mc:Choice>
              <mc:Fallback>
                <p:oleObj name="Документ" r:id="rId4" imgW="6121400" imgH="56456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6255" y="4555937"/>
                        <a:ext cx="12025745" cy="11102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9258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95061" y="307170"/>
            <a:ext cx="426482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Властивості</a:t>
            </a:r>
            <a:endParaRPr lang="ru-RU" sz="5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564" y="1230500"/>
            <a:ext cx="5016645" cy="2679556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5098" y="4516582"/>
            <a:ext cx="10878099" cy="1263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13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28</TotalTime>
  <Words>80</Words>
  <Application>Microsoft Office PowerPoint</Application>
  <PresentationFormat>Широкоэкранный</PresentationFormat>
  <Paragraphs>15</Paragraphs>
  <Slides>11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Century Gothic</vt:lpstr>
      <vt:lpstr>Times New Roman</vt:lpstr>
      <vt:lpstr>Wingdings 3</vt:lpstr>
      <vt:lpstr>Легкий дым</vt:lpstr>
      <vt:lpstr>Microsoft Equation 3.0</vt:lpstr>
      <vt:lpstr>Документ Microsoft Word</vt:lpstr>
      <vt:lpstr>Тема уроку: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уроку:</dc:title>
  <dc:creator>Пользователь Windows</dc:creator>
  <cp:lastModifiedBy>Пользователь Windows</cp:lastModifiedBy>
  <cp:revision>3</cp:revision>
  <dcterms:created xsi:type="dcterms:W3CDTF">2018-10-29T18:18:44Z</dcterms:created>
  <dcterms:modified xsi:type="dcterms:W3CDTF">2018-10-29T18:47:20Z</dcterms:modified>
</cp:coreProperties>
</file>