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56" r:id="rId2"/>
    <p:sldId id="367" r:id="rId3"/>
    <p:sldId id="317" r:id="rId4"/>
    <p:sldId id="357" r:id="rId5"/>
    <p:sldId id="358" r:id="rId6"/>
    <p:sldId id="328" r:id="rId7"/>
    <p:sldId id="359" r:id="rId8"/>
    <p:sldId id="361" r:id="rId9"/>
    <p:sldId id="363" r:id="rId10"/>
    <p:sldId id="364" r:id="rId11"/>
    <p:sldId id="326" r:id="rId12"/>
    <p:sldId id="316" r:id="rId13"/>
    <p:sldId id="350" r:id="rId14"/>
    <p:sldId id="360" r:id="rId15"/>
    <p:sldId id="370" r:id="rId16"/>
    <p:sldId id="366" r:id="rId17"/>
    <p:sldId id="368" r:id="rId18"/>
    <p:sldId id="369" r:id="rId19"/>
    <p:sldId id="36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00FFFF"/>
    <a:srgbClr val="6600CC"/>
    <a:srgbClr val="FF00FF"/>
    <a:srgbClr val="009900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66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619FF9-BB96-4980-BA7F-7CA6F8D4AE38}" type="doc">
      <dgm:prSet loTypeId="urn:microsoft.com/office/officeart/2005/8/layout/process2" loCatId="process" qsTypeId="urn:microsoft.com/office/officeart/2005/8/quickstyle/3d2#1" qsCatId="3D" csTypeId="urn:microsoft.com/office/officeart/2005/8/colors/colorful1#3" csCatId="colorful" phldr="1"/>
      <dgm:spPr/>
    </dgm:pt>
    <dgm:pt modelId="{E3CE340D-8F2B-4EC1-8EBE-1E79F09AC667}">
      <dgm:prSet phldrT="[Текст]"/>
      <dgm:spPr>
        <a:solidFill>
          <a:srgbClr val="00FF00"/>
        </a:solidFill>
      </dgm:spPr>
      <dgm:t>
        <a:bodyPr/>
        <a:lstStyle/>
        <a:p>
          <a:r>
            <a:rPr lang="uk-UA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ЖЕРТВА</a:t>
          </a:r>
        </a:p>
      </dgm:t>
    </dgm:pt>
    <dgm:pt modelId="{313F650B-2F3A-463D-BE78-7BBAC5F8418F}" type="parTrans" cxnId="{9CAFBFB0-BF87-4355-8FD7-32309DC3EB18}">
      <dgm:prSet/>
      <dgm:spPr/>
      <dgm:t>
        <a:bodyPr/>
        <a:lstStyle/>
        <a:p>
          <a:endParaRPr lang="uk-UA"/>
        </a:p>
      </dgm:t>
    </dgm:pt>
    <dgm:pt modelId="{3824BCB1-FD38-4C3A-AF7F-CE40F38E7851}" type="sibTrans" cxnId="{9CAFBFB0-BF87-4355-8FD7-32309DC3EB18}">
      <dgm:prSet/>
      <dgm:spPr>
        <a:solidFill>
          <a:srgbClr val="FF00FF"/>
        </a:solidFill>
      </dgm:spPr>
      <dgm:t>
        <a:bodyPr/>
        <a:lstStyle/>
        <a:p>
          <a:endParaRPr lang="uk-UA"/>
        </a:p>
      </dgm:t>
    </dgm:pt>
    <dgm:pt modelId="{0E9BFCB4-824B-4313-BB01-8C0179E12423}">
      <dgm:prSet phldrT="[Текст]"/>
      <dgm:spPr>
        <a:solidFill>
          <a:srgbClr val="00B0F0"/>
        </a:solidFill>
      </dgm:spPr>
      <dgm:t>
        <a:bodyPr/>
        <a:lstStyle/>
        <a:p>
          <a:r>
            <a:rPr lang="uk-UA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СПОСТЕРІГАЧ</a:t>
          </a:r>
        </a:p>
      </dgm:t>
    </dgm:pt>
    <dgm:pt modelId="{7ED44266-1D1E-425C-9631-2D14526AD1B3}" type="parTrans" cxnId="{504E992D-A63C-4DCF-91E9-9D5DA1DD69FE}">
      <dgm:prSet/>
      <dgm:spPr/>
      <dgm:t>
        <a:bodyPr/>
        <a:lstStyle/>
        <a:p>
          <a:endParaRPr lang="uk-UA"/>
        </a:p>
      </dgm:t>
    </dgm:pt>
    <dgm:pt modelId="{FAAAE826-EB60-4FAB-BD4C-1D83759F96CE}" type="sibTrans" cxnId="{504E992D-A63C-4DCF-91E9-9D5DA1DD69FE}">
      <dgm:prSet/>
      <dgm:spPr/>
      <dgm:t>
        <a:bodyPr/>
        <a:lstStyle/>
        <a:p>
          <a:endParaRPr lang="uk-UA"/>
        </a:p>
      </dgm:t>
    </dgm:pt>
    <dgm:pt modelId="{36AB6336-7D60-45B8-9FEE-D6CE46D11007}">
      <dgm:prSet phldrT="[Текст]"/>
      <dgm:spPr>
        <a:solidFill>
          <a:srgbClr val="FFFF00"/>
        </a:solidFill>
      </dgm:spPr>
      <dgm:t>
        <a:bodyPr/>
        <a:lstStyle/>
        <a:p>
          <a:r>
            <a:rPr lang="uk-UA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БУЛЕР</a:t>
          </a:r>
        </a:p>
      </dgm:t>
    </dgm:pt>
    <dgm:pt modelId="{AAD291D3-03D1-4E0A-BA21-F7912A09253F}" type="sibTrans" cxnId="{0AD57366-6D37-47E1-8711-E5C5353E99E9}">
      <dgm:prSet/>
      <dgm:spPr>
        <a:solidFill>
          <a:srgbClr val="FF00FF"/>
        </a:solidFill>
      </dgm:spPr>
      <dgm:t>
        <a:bodyPr/>
        <a:lstStyle/>
        <a:p>
          <a:endParaRPr lang="uk-UA"/>
        </a:p>
      </dgm:t>
    </dgm:pt>
    <dgm:pt modelId="{CA8E64EB-01C2-48C8-B6D4-78C6E13503C1}" type="parTrans" cxnId="{0AD57366-6D37-47E1-8711-E5C5353E99E9}">
      <dgm:prSet/>
      <dgm:spPr/>
      <dgm:t>
        <a:bodyPr/>
        <a:lstStyle/>
        <a:p>
          <a:endParaRPr lang="uk-UA"/>
        </a:p>
      </dgm:t>
    </dgm:pt>
    <dgm:pt modelId="{4538C2C8-D7E7-4126-8157-474845F3DA41}" type="pres">
      <dgm:prSet presAssocID="{43619FF9-BB96-4980-BA7F-7CA6F8D4AE38}" presName="linearFlow" presStyleCnt="0">
        <dgm:presLayoutVars>
          <dgm:resizeHandles val="exact"/>
        </dgm:presLayoutVars>
      </dgm:prSet>
      <dgm:spPr/>
    </dgm:pt>
    <dgm:pt modelId="{6BD72736-9BA5-481A-852A-1DF3EB3B166A}" type="pres">
      <dgm:prSet presAssocID="{36AB6336-7D60-45B8-9FEE-D6CE46D11007}" presName="node" presStyleLbl="node1" presStyleIdx="0" presStyleCnt="3" custLinFactNeighborX="-3812" custLinFactNeighborY="16864">
        <dgm:presLayoutVars>
          <dgm:bulletEnabled val="1"/>
        </dgm:presLayoutVars>
      </dgm:prSet>
      <dgm:spPr/>
    </dgm:pt>
    <dgm:pt modelId="{CFB5ED01-31DB-4227-8578-175BF4F89938}" type="pres">
      <dgm:prSet presAssocID="{AAD291D3-03D1-4E0A-BA21-F7912A09253F}" presName="sibTrans" presStyleLbl="sibTrans2D1" presStyleIdx="0" presStyleCnt="2" custAng="67126"/>
      <dgm:spPr/>
    </dgm:pt>
    <dgm:pt modelId="{4578E57D-9062-4894-9FB8-1FCF20ECD708}" type="pres">
      <dgm:prSet presAssocID="{AAD291D3-03D1-4E0A-BA21-F7912A09253F}" presName="connectorText" presStyleLbl="sibTrans2D1" presStyleIdx="0" presStyleCnt="2"/>
      <dgm:spPr/>
    </dgm:pt>
    <dgm:pt modelId="{27D378D3-F7BD-4E4D-BC96-D5BF23F40914}" type="pres">
      <dgm:prSet presAssocID="{E3CE340D-8F2B-4EC1-8EBE-1E79F09AC667}" presName="node" presStyleLbl="node1" presStyleIdx="1" presStyleCnt="3" custLinFactNeighborX="966" custLinFactNeighborY="20513">
        <dgm:presLayoutVars>
          <dgm:bulletEnabled val="1"/>
        </dgm:presLayoutVars>
      </dgm:prSet>
      <dgm:spPr/>
    </dgm:pt>
    <dgm:pt modelId="{AEDB01C6-A4E8-4C4D-BA6A-8727871E23CB}" type="pres">
      <dgm:prSet presAssocID="{3824BCB1-FD38-4C3A-AF7F-CE40F38E7851}" presName="sibTrans" presStyleLbl="sibTrans2D1" presStyleIdx="1" presStyleCnt="2" custAng="21369378" custLinFactNeighborX="-26324" custLinFactNeighborY="5070"/>
      <dgm:spPr/>
    </dgm:pt>
    <dgm:pt modelId="{35CC0909-F412-4C00-AD7D-7AA057C4539B}" type="pres">
      <dgm:prSet presAssocID="{3824BCB1-FD38-4C3A-AF7F-CE40F38E7851}" presName="connectorText" presStyleLbl="sibTrans2D1" presStyleIdx="1" presStyleCnt="2"/>
      <dgm:spPr/>
    </dgm:pt>
    <dgm:pt modelId="{B35C7098-50B8-4180-A208-F4CC7A807358}" type="pres">
      <dgm:prSet presAssocID="{0E9BFCB4-824B-4313-BB01-8C0179E12423}" presName="node" presStyleLbl="node1" presStyleIdx="2" presStyleCnt="3" custLinFactNeighborX="-4250" custLinFactNeighborY="17593">
        <dgm:presLayoutVars>
          <dgm:bulletEnabled val="1"/>
        </dgm:presLayoutVars>
      </dgm:prSet>
      <dgm:spPr/>
    </dgm:pt>
  </dgm:ptLst>
  <dgm:cxnLst>
    <dgm:cxn modelId="{3A47ED1B-1EB3-4DA6-A206-DF05C091E61E}" type="presOf" srcId="{0E9BFCB4-824B-4313-BB01-8C0179E12423}" destId="{B35C7098-50B8-4180-A208-F4CC7A807358}" srcOrd="0" destOrd="0" presId="urn:microsoft.com/office/officeart/2005/8/layout/process2"/>
    <dgm:cxn modelId="{B17D112C-4121-4A38-8FA1-71D5A25F6083}" type="presOf" srcId="{AAD291D3-03D1-4E0A-BA21-F7912A09253F}" destId="{4578E57D-9062-4894-9FB8-1FCF20ECD708}" srcOrd="1" destOrd="0" presId="urn:microsoft.com/office/officeart/2005/8/layout/process2"/>
    <dgm:cxn modelId="{504E992D-A63C-4DCF-91E9-9D5DA1DD69FE}" srcId="{43619FF9-BB96-4980-BA7F-7CA6F8D4AE38}" destId="{0E9BFCB4-824B-4313-BB01-8C0179E12423}" srcOrd="2" destOrd="0" parTransId="{7ED44266-1D1E-425C-9631-2D14526AD1B3}" sibTransId="{FAAAE826-EB60-4FAB-BD4C-1D83759F96CE}"/>
    <dgm:cxn modelId="{780BDF2D-479A-4F47-B9B5-75C66CBD6D29}" type="presOf" srcId="{E3CE340D-8F2B-4EC1-8EBE-1E79F09AC667}" destId="{27D378D3-F7BD-4E4D-BC96-D5BF23F40914}" srcOrd="0" destOrd="0" presId="urn:microsoft.com/office/officeart/2005/8/layout/process2"/>
    <dgm:cxn modelId="{0AD57366-6D37-47E1-8711-E5C5353E99E9}" srcId="{43619FF9-BB96-4980-BA7F-7CA6F8D4AE38}" destId="{36AB6336-7D60-45B8-9FEE-D6CE46D11007}" srcOrd="0" destOrd="0" parTransId="{CA8E64EB-01C2-48C8-B6D4-78C6E13503C1}" sibTransId="{AAD291D3-03D1-4E0A-BA21-F7912A09253F}"/>
    <dgm:cxn modelId="{C1F4EF74-3373-48EA-8AE7-C73E45F0CE60}" type="presOf" srcId="{36AB6336-7D60-45B8-9FEE-D6CE46D11007}" destId="{6BD72736-9BA5-481A-852A-1DF3EB3B166A}" srcOrd="0" destOrd="0" presId="urn:microsoft.com/office/officeart/2005/8/layout/process2"/>
    <dgm:cxn modelId="{321B4487-5308-48DE-BEA8-9F92CE195308}" type="presOf" srcId="{AAD291D3-03D1-4E0A-BA21-F7912A09253F}" destId="{CFB5ED01-31DB-4227-8578-175BF4F89938}" srcOrd="0" destOrd="0" presId="urn:microsoft.com/office/officeart/2005/8/layout/process2"/>
    <dgm:cxn modelId="{319C56A3-042E-46BB-914D-59D280B4FD31}" type="presOf" srcId="{43619FF9-BB96-4980-BA7F-7CA6F8D4AE38}" destId="{4538C2C8-D7E7-4126-8157-474845F3DA41}" srcOrd="0" destOrd="0" presId="urn:microsoft.com/office/officeart/2005/8/layout/process2"/>
    <dgm:cxn modelId="{9CAFBFB0-BF87-4355-8FD7-32309DC3EB18}" srcId="{43619FF9-BB96-4980-BA7F-7CA6F8D4AE38}" destId="{E3CE340D-8F2B-4EC1-8EBE-1E79F09AC667}" srcOrd="1" destOrd="0" parTransId="{313F650B-2F3A-463D-BE78-7BBAC5F8418F}" sibTransId="{3824BCB1-FD38-4C3A-AF7F-CE40F38E7851}"/>
    <dgm:cxn modelId="{3D93C0C2-9B4D-4582-AAE9-854557A49BD4}" type="presOf" srcId="{3824BCB1-FD38-4C3A-AF7F-CE40F38E7851}" destId="{AEDB01C6-A4E8-4C4D-BA6A-8727871E23CB}" srcOrd="0" destOrd="0" presId="urn:microsoft.com/office/officeart/2005/8/layout/process2"/>
    <dgm:cxn modelId="{75A509CB-A2E3-4ABC-BAB9-F36BD589AC5A}" type="presOf" srcId="{3824BCB1-FD38-4C3A-AF7F-CE40F38E7851}" destId="{35CC0909-F412-4C00-AD7D-7AA057C4539B}" srcOrd="1" destOrd="0" presId="urn:microsoft.com/office/officeart/2005/8/layout/process2"/>
    <dgm:cxn modelId="{F7E7DF25-44D2-4964-A991-49DE4121F489}" type="presParOf" srcId="{4538C2C8-D7E7-4126-8157-474845F3DA41}" destId="{6BD72736-9BA5-481A-852A-1DF3EB3B166A}" srcOrd="0" destOrd="0" presId="urn:microsoft.com/office/officeart/2005/8/layout/process2"/>
    <dgm:cxn modelId="{5C093E63-EDF3-4168-A48C-0A553D87A246}" type="presParOf" srcId="{4538C2C8-D7E7-4126-8157-474845F3DA41}" destId="{CFB5ED01-31DB-4227-8578-175BF4F89938}" srcOrd="1" destOrd="0" presId="urn:microsoft.com/office/officeart/2005/8/layout/process2"/>
    <dgm:cxn modelId="{D1AA6B3F-35FE-476B-9B1C-731E6956D5C0}" type="presParOf" srcId="{CFB5ED01-31DB-4227-8578-175BF4F89938}" destId="{4578E57D-9062-4894-9FB8-1FCF20ECD708}" srcOrd="0" destOrd="0" presId="urn:microsoft.com/office/officeart/2005/8/layout/process2"/>
    <dgm:cxn modelId="{93EBA40F-BF61-468F-AA44-3DBFACBF0A60}" type="presParOf" srcId="{4538C2C8-D7E7-4126-8157-474845F3DA41}" destId="{27D378D3-F7BD-4E4D-BC96-D5BF23F40914}" srcOrd="2" destOrd="0" presId="urn:microsoft.com/office/officeart/2005/8/layout/process2"/>
    <dgm:cxn modelId="{93060BBC-0BEE-4287-9264-594FF4014B61}" type="presParOf" srcId="{4538C2C8-D7E7-4126-8157-474845F3DA41}" destId="{AEDB01C6-A4E8-4C4D-BA6A-8727871E23CB}" srcOrd="3" destOrd="0" presId="urn:microsoft.com/office/officeart/2005/8/layout/process2"/>
    <dgm:cxn modelId="{BC1DE6F5-AC2A-497A-9AE3-1A37116DAD13}" type="presParOf" srcId="{AEDB01C6-A4E8-4C4D-BA6A-8727871E23CB}" destId="{35CC0909-F412-4C00-AD7D-7AA057C4539B}" srcOrd="0" destOrd="0" presId="urn:microsoft.com/office/officeart/2005/8/layout/process2"/>
    <dgm:cxn modelId="{B5F2AD32-714B-4249-BFC4-9515D3FB9DD4}" type="presParOf" srcId="{4538C2C8-D7E7-4126-8157-474845F3DA41}" destId="{B35C7098-50B8-4180-A208-F4CC7A807358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D72736-9BA5-481A-852A-1DF3EB3B166A}">
      <dsp:nvSpPr>
        <dsp:cNvPr id="0" name=""/>
        <dsp:cNvSpPr/>
      </dsp:nvSpPr>
      <dsp:spPr>
        <a:xfrm>
          <a:off x="1359663" y="95476"/>
          <a:ext cx="2038162" cy="1132312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БУЛЕР</a:t>
          </a:r>
        </a:p>
      </dsp:txBody>
      <dsp:txXfrm>
        <a:off x="1392827" y="128640"/>
        <a:ext cx="1971834" cy="1065984"/>
      </dsp:txXfrm>
    </dsp:sp>
    <dsp:sp modelId="{CFB5ED01-31DB-4227-8578-175BF4F89938}">
      <dsp:nvSpPr>
        <dsp:cNvPr id="0" name=""/>
        <dsp:cNvSpPr/>
      </dsp:nvSpPr>
      <dsp:spPr>
        <a:xfrm rot="5272596">
          <a:off x="2207028" y="1266426"/>
          <a:ext cx="440817" cy="509540"/>
        </a:xfrm>
        <a:prstGeom prst="rightArrow">
          <a:avLst>
            <a:gd name="adj1" fmla="val 60000"/>
            <a:gd name="adj2" fmla="val 50000"/>
          </a:avLst>
        </a:prstGeom>
        <a:solidFill>
          <a:srgbClr val="FF00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500" kern="1200"/>
        </a:p>
      </dsp:txBody>
      <dsp:txXfrm rot="-5400000">
        <a:off x="2272125" y="1300833"/>
        <a:ext cx="305724" cy="308572"/>
      </dsp:txXfrm>
    </dsp:sp>
    <dsp:sp modelId="{27D378D3-F7BD-4E4D-BC96-D5BF23F40914}">
      <dsp:nvSpPr>
        <dsp:cNvPr id="0" name=""/>
        <dsp:cNvSpPr/>
      </dsp:nvSpPr>
      <dsp:spPr>
        <a:xfrm>
          <a:off x="1457047" y="1814604"/>
          <a:ext cx="2038162" cy="1132312"/>
        </a:xfrm>
        <a:prstGeom prst="roundRect">
          <a:avLst>
            <a:gd name="adj" fmla="val 10000"/>
          </a:avLst>
        </a:prstGeom>
        <a:solidFill>
          <a:srgbClr val="00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ЖЕРТВА</a:t>
          </a:r>
        </a:p>
      </dsp:txBody>
      <dsp:txXfrm>
        <a:off x="1490211" y="1847768"/>
        <a:ext cx="1971834" cy="1065984"/>
      </dsp:txXfrm>
    </dsp:sp>
    <dsp:sp modelId="{AEDB01C6-A4E8-4C4D-BA6A-8727871E23CB}">
      <dsp:nvSpPr>
        <dsp:cNvPr id="0" name=""/>
        <dsp:cNvSpPr/>
      </dsp:nvSpPr>
      <dsp:spPr>
        <a:xfrm rot="5400000">
          <a:off x="2164787" y="2942990"/>
          <a:ext cx="338276" cy="509540"/>
        </a:xfrm>
        <a:prstGeom prst="rightArrow">
          <a:avLst>
            <a:gd name="adj1" fmla="val 60000"/>
            <a:gd name="adj2" fmla="val 50000"/>
          </a:avLst>
        </a:prstGeom>
        <a:solidFill>
          <a:srgbClr val="FF00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500" kern="1200"/>
        </a:p>
      </dsp:txBody>
      <dsp:txXfrm rot="-5400000">
        <a:off x="2181064" y="3028622"/>
        <a:ext cx="305724" cy="236793"/>
      </dsp:txXfrm>
    </dsp:sp>
    <dsp:sp modelId="{B35C7098-50B8-4180-A208-F4CC7A807358}">
      <dsp:nvSpPr>
        <dsp:cNvPr id="0" name=""/>
        <dsp:cNvSpPr/>
      </dsp:nvSpPr>
      <dsp:spPr>
        <a:xfrm>
          <a:off x="1350736" y="3396937"/>
          <a:ext cx="2038162" cy="1132312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СПОСТЕРІГАЧ</a:t>
          </a:r>
        </a:p>
      </dsp:txBody>
      <dsp:txXfrm>
        <a:off x="1383900" y="3430101"/>
        <a:ext cx="1971834" cy="10659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757AF-46F6-42F3-B7B0-A47AE6B822CF}" type="datetimeFigureOut">
              <a:rPr lang="ru-RU" smtClean="0"/>
              <a:pPr/>
              <a:t>02.03.2021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BA1E1C-5940-419D-B056-0C4103272E01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18.jpeg"/><Relationship Id="rId7" Type="http://schemas.openxmlformats.org/officeDocument/2006/relationships/image" Target="../media/image33.jpeg"/><Relationship Id="rId12" Type="http://schemas.microsoft.com/office/2007/relationships/diagramDrawing" Target="../diagrams/drawing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11" Type="http://schemas.openxmlformats.org/officeDocument/2006/relationships/diagramColors" Target="../diagrams/colors1.xml"/><Relationship Id="rId5" Type="http://schemas.openxmlformats.org/officeDocument/2006/relationships/image" Target="../media/image31.jpe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30.jpeg"/><Relationship Id="rId9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EA24FE-CDA6-43D6-8BAA-ABCF408F7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24" y="878484"/>
            <a:ext cx="7971351" cy="5844307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DE192546-5341-489E-8895-A877742C0307}"/>
              </a:ext>
            </a:extLst>
          </p:cNvPr>
          <p:cNvSpPr/>
          <p:nvPr/>
        </p:nvSpPr>
        <p:spPr>
          <a:xfrm>
            <a:off x="1547664" y="-79308"/>
            <a:ext cx="56557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dirty="0">
                <a:solidFill>
                  <a:srgbClr val="C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#</a:t>
            </a:r>
            <a:r>
              <a:rPr lang="uk-UA" sz="5400" b="1" dirty="0" err="1">
                <a:solidFill>
                  <a:srgbClr val="C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булитинекруто</a:t>
            </a:r>
            <a:endParaRPr lang="ru-RU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42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2BAADFA4-65A2-4ED0-ADA0-4C698F818FBA}"/>
              </a:ext>
            </a:extLst>
          </p:cNvPr>
          <p:cNvSpPr/>
          <p:nvPr/>
        </p:nvSpPr>
        <p:spPr>
          <a:xfrm>
            <a:off x="2123728" y="332656"/>
            <a:ext cx="52638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</a:rPr>
              <a:t>«Викресли</a:t>
            </a:r>
            <a:r>
              <a:rPr lang="uk-UA" sz="4800" b="1" i="1" spc="-1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</a:rPr>
              <a:t> </a:t>
            </a:r>
            <a:r>
              <a:rPr lang="uk-UA" sz="4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</a:rPr>
              <a:t>булінг</a:t>
            </a:r>
            <a:r>
              <a:rPr lang="uk-UA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</a:rPr>
              <a:t>»</a:t>
            </a:r>
            <a:r>
              <a:rPr lang="uk-UA" sz="4800" b="1" i="1" spc="-1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</a:rPr>
              <a:t> </a:t>
            </a:r>
            <a:endParaRPr lang="ru-RU" sz="48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Викресли булінг – обирай діджеїнг">
            <a:hlinkClick r:id="" action="ppaction://media"/>
            <a:extLst>
              <a:ext uri="{FF2B5EF4-FFF2-40B4-BE49-F238E27FC236}">
                <a16:creationId xmlns:a16="http://schemas.microsoft.com/office/drawing/2014/main" id="{2263CD17-5D3A-4FF9-915E-DDFCC93D3A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14475"/>
            <a:ext cx="91440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3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821637" y="-127953"/>
            <a:ext cx="8786874" cy="1685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Соціальна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структура    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         </a:t>
            </a: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булінгу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pic>
        <p:nvPicPr>
          <p:cNvPr id="1027" name="Picture 3" descr="C:\Users\Comp 1\Desktop\n137179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4078" y="2556797"/>
            <a:ext cx="928694" cy="928694"/>
          </a:xfrm>
          <a:prstGeom prst="rect">
            <a:avLst/>
          </a:prstGeom>
          <a:noFill/>
        </p:spPr>
      </p:pic>
      <p:pic>
        <p:nvPicPr>
          <p:cNvPr id="2" name="Picture 2" descr="C:\Users\Comp 1\Desktop\БУЛІНГ\bullismo_adolescenti-300x200.jpg"/>
          <p:cNvPicPr>
            <a:picLocks noChangeAspect="1" noChangeArrowheads="1"/>
          </p:cNvPicPr>
          <p:nvPr/>
        </p:nvPicPr>
        <p:blipFill>
          <a:blip r:embed="rId3"/>
          <a:srcRect t="11339"/>
          <a:stretch>
            <a:fillRect/>
          </a:stretch>
        </p:blipFill>
        <p:spPr bwMode="auto">
          <a:xfrm>
            <a:off x="285720" y="1071547"/>
            <a:ext cx="3071834" cy="1714512"/>
          </a:xfrm>
          <a:prstGeom prst="rect">
            <a:avLst/>
          </a:prstGeom>
          <a:noFill/>
        </p:spPr>
      </p:pic>
      <p:pic>
        <p:nvPicPr>
          <p:cNvPr id="2051" name="Picture 3" descr="C:\Users\Comp 1\Desktop\11_main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4357694"/>
            <a:ext cx="2909512" cy="2214578"/>
          </a:xfrm>
          <a:prstGeom prst="rect">
            <a:avLst/>
          </a:prstGeom>
          <a:noFill/>
        </p:spPr>
      </p:pic>
      <p:pic>
        <p:nvPicPr>
          <p:cNvPr id="2052" name="Picture 4" descr="C:\Users\Comp 1\Desktop\БУЛІНГ\Depositphotos_116621226_original-2.jpg"/>
          <p:cNvPicPr>
            <a:picLocks noChangeAspect="1" noChangeArrowheads="1"/>
          </p:cNvPicPr>
          <p:nvPr/>
        </p:nvPicPr>
        <p:blipFill>
          <a:blip r:embed="rId5"/>
          <a:srcRect t="8313" b="5542"/>
          <a:stretch>
            <a:fillRect/>
          </a:stretch>
        </p:blipFill>
        <p:spPr bwMode="auto">
          <a:xfrm>
            <a:off x="285720" y="4714884"/>
            <a:ext cx="3071834" cy="1857388"/>
          </a:xfrm>
          <a:prstGeom prst="rect">
            <a:avLst/>
          </a:prstGeom>
          <a:noFill/>
        </p:spPr>
      </p:pic>
      <p:pic>
        <p:nvPicPr>
          <p:cNvPr id="2053" name="Picture 5" descr="C:\Users\Comp 1\Desktop\98_main.jpg"/>
          <p:cNvPicPr>
            <a:picLocks noChangeAspect="1" noChangeArrowheads="1"/>
          </p:cNvPicPr>
          <p:nvPr/>
        </p:nvPicPr>
        <p:blipFill>
          <a:blip r:embed="rId6"/>
          <a:srcRect l="16404" r="13123"/>
          <a:stretch>
            <a:fillRect/>
          </a:stretch>
        </p:blipFill>
        <p:spPr bwMode="auto">
          <a:xfrm>
            <a:off x="6952072" y="228562"/>
            <a:ext cx="1714512" cy="1857388"/>
          </a:xfrm>
          <a:prstGeom prst="rect">
            <a:avLst/>
          </a:prstGeom>
          <a:noFill/>
        </p:spPr>
      </p:pic>
      <p:pic>
        <p:nvPicPr>
          <p:cNvPr id="3074" name="Picture 2" descr="C:\Users\Comp 1\Desktop\imagen-bullying5644288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2928934"/>
            <a:ext cx="3000396" cy="1685924"/>
          </a:xfrm>
          <a:prstGeom prst="rect">
            <a:avLst/>
          </a:prstGeom>
          <a:noFill/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635709446"/>
              </p:ext>
            </p:extLst>
          </p:nvPr>
        </p:nvGraphicFramePr>
        <p:xfrm>
          <a:off x="2329132" y="2043022"/>
          <a:ext cx="4912880" cy="452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13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omp 1\Desktop\нумерація\8bf50e145df9d8c10ad06dca2bd2e1b3.jpg"/>
          <p:cNvPicPr>
            <a:picLocks noChangeAspect="1" noChangeArrowheads="1"/>
          </p:cNvPicPr>
          <p:nvPr/>
        </p:nvPicPr>
        <p:blipFill>
          <a:blip r:embed="rId2"/>
          <a:srcRect l="3351" r="2010" b="4628"/>
          <a:stretch>
            <a:fillRect/>
          </a:stretch>
        </p:blipFill>
        <p:spPr bwMode="auto">
          <a:xfrm>
            <a:off x="142844" y="785794"/>
            <a:ext cx="8786874" cy="5794514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42844" y="-142900"/>
            <a:ext cx="9429816" cy="1428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Що</a:t>
            </a:r>
            <a:r>
              <a:rPr lang="ru-RU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впливає</a:t>
            </a:r>
            <a:r>
              <a:rPr lang="ru-RU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на </a:t>
            </a:r>
            <a:r>
              <a:rPr lang="ru-RU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агресивну</a:t>
            </a:r>
            <a:r>
              <a:rPr lang="ru-RU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поведінку</a:t>
            </a:r>
            <a:r>
              <a:rPr lang="ru-RU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дітей</a:t>
            </a:r>
            <a:r>
              <a:rPr lang="ru-RU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800" b="1" i="1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28662" y="1071546"/>
            <a:ext cx="257177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uk-UA" sz="2800" b="1" dirty="0">
                <a:solidFill>
                  <a:srgbClr val="0099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Культ насильства  в суспільстві</a:t>
            </a:r>
            <a:endParaRPr lang="uk-UA" sz="2800" b="1" dirty="0">
              <a:solidFill>
                <a:srgbClr val="0099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000100" y="3286124"/>
            <a:ext cx="214314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Негативний вплив ЗМІ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gray">
          <a:xfrm>
            <a:off x="928662" y="5286388"/>
            <a:ext cx="3143272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C0C0C0"/>
            </a:outerShdw>
          </a:effectLst>
        </p:spPr>
        <p:txBody>
          <a:bodyPr wrap="square">
            <a:spAutoFit/>
          </a:bodyPr>
          <a:lstStyle/>
          <a:p>
            <a:pPr eaLnBrk="1" hangingPunct="1"/>
            <a:r>
              <a:rPr lang="uk-UA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Низький рівень </a:t>
            </a:r>
          </a:p>
          <a:p>
            <a:pPr eaLnBrk="1" hangingPunct="1"/>
            <a:r>
              <a:rPr lang="uk-UA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виховання</a:t>
            </a:r>
            <a:endParaRPr lang="ru-RU" sz="2800" b="1" dirty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gray">
          <a:xfrm>
            <a:off x="5715008" y="1428736"/>
            <a:ext cx="200026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C0C0C0"/>
            </a:outerShdw>
          </a:effectLst>
        </p:spPr>
        <p:txBody>
          <a:bodyPr wrap="square">
            <a:spAutoFit/>
          </a:bodyPr>
          <a:lstStyle/>
          <a:p>
            <a:pPr eaLnBrk="1" hangingPunct="1"/>
            <a:r>
              <a:rPr lang="uk-UA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Гіперопіка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gray">
          <a:xfrm>
            <a:off x="5500694" y="3214686"/>
            <a:ext cx="2500331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C0C0C0"/>
            </a:outerShdw>
          </a:effectLst>
        </p:spPr>
        <p:txBody>
          <a:bodyPr wrap="square">
            <a:spAutoFit/>
          </a:bodyPr>
          <a:lstStyle/>
          <a:p>
            <a:pPr eaLnBrk="1" hangingPunct="1"/>
            <a:r>
              <a:rPr lang="uk-UA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Байдужість  з боку батьків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5643570" y="5286388"/>
            <a:ext cx="250032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uk-UA" sz="2800" b="1" dirty="0" err="1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Комп`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ютерні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ігри</a:t>
            </a:r>
            <a:endParaRPr lang="en-US" sz="2800" b="1" dirty="0">
              <a:solidFill>
                <a:srgbClr val="0000FF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3" name="Picture 2" descr="C:\Users\Comp 1\Desktop\smailiki-7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071934" y="1785926"/>
            <a:ext cx="1285880" cy="1366238"/>
          </a:xfrm>
          <a:prstGeom prst="rect">
            <a:avLst/>
          </a:prstGeom>
          <a:noFill/>
        </p:spPr>
      </p:pic>
      <p:pic>
        <p:nvPicPr>
          <p:cNvPr id="1027" name="Picture 3" descr="C:\Users\Comp 1\Desktop\1271583-300x2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4143380"/>
            <a:ext cx="1428750" cy="1071563"/>
          </a:xfrm>
          <a:prstGeom prst="rect">
            <a:avLst/>
          </a:prstGeom>
          <a:noFill/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5286380" y="5143512"/>
            <a:ext cx="3071834" cy="15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16200000" flipH="1">
            <a:off x="8036743" y="5464983"/>
            <a:ext cx="1000132" cy="35719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16200000" flipH="1">
            <a:off x="4750595" y="5679297"/>
            <a:ext cx="1285884" cy="35719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5572132" y="6143644"/>
            <a:ext cx="3143272" cy="42862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282" y="142852"/>
            <a:ext cx="89297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/>
            <a:r>
              <a:rPr lang="ru-RU" sz="4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4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групам</a:t>
            </a:r>
            <a:endParaRPr lang="ru-RU" sz="44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Comp 1\Desktop\БУЛІНГ\bullyin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946" y="246636"/>
            <a:ext cx="1765430" cy="1855965"/>
          </a:xfrm>
          <a:prstGeom prst="rect">
            <a:avLst/>
          </a:prstGeom>
          <a:noFill/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F8C9C2B-1055-44CD-ABEB-82411DBF2327}"/>
              </a:ext>
            </a:extLst>
          </p:cNvPr>
          <p:cNvSpPr/>
          <p:nvPr/>
        </p:nvSpPr>
        <p:spPr>
          <a:xfrm>
            <a:off x="2879906" y="1174619"/>
            <a:ext cx="6049812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</a:rPr>
              <a:t>1 група.</a:t>
            </a:r>
            <a:r>
              <a:rPr lang="uk-UA" sz="28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</a:rPr>
              <a:t> Правила дитячого колективу для</a:t>
            </a:r>
            <a:r>
              <a:rPr lang="uk-UA" sz="2800" spc="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</a:rPr>
              <a:t> </a:t>
            </a:r>
            <a:r>
              <a:rPr lang="uk-UA" sz="28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</a:rPr>
              <a:t>уникнення та протидії </a:t>
            </a:r>
            <a:r>
              <a:rPr lang="uk-UA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</a:rPr>
              <a:t>булінгу</a:t>
            </a:r>
            <a:endParaRPr lang="ru-RU" sz="2800" dirty="0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0742F426-A92A-4C29-A4DC-90038748C50A}"/>
              </a:ext>
            </a:extLst>
          </p:cNvPr>
          <p:cNvSpPr/>
          <p:nvPr/>
        </p:nvSpPr>
        <p:spPr>
          <a:xfrm>
            <a:off x="93195" y="2790802"/>
            <a:ext cx="917189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7655" marR="1951355">
              <a:spcBef>
                <a:spcPts val="495"/>
              </a:spcBef>
              <a:spcAft>
                <a:spcPts val="0"/>
              </a:spcAft>
              <a:tabLst>
                <a:tab pos="387985" algn="l"/>
              </a:tabLst>
            </a:pPr>
            <a:r>
              <a:rPr lang="uk-UA" sz="2800" b="1" spc="-1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2 група.</a:t>
            </a:r>
            <a:r>
              <a:rPr lang="uk-UA" sz="2800" b="1" spc="-9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2800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Куди/до</a:t>
            </a:r>
            <a:r>
              <a:rPr lang="uk-UA" sz="2800" spc="-9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2800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кого</a:t>
            </a:r>
            <a:r>
              <a:rPr lang="uk-UA" sz="2800" spc="-9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2800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можна</a:t>
            </a:r>
            <a:r>
              <a:rPr lang="uk-UA" sz="2800" spc="-9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2800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звернутися</a:t>
            </a:r>
            <a:r>
              <a:rPr lang="uk-UA" sz="2800" spc="-9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2800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за</a:t>
            </a:r>
            <a:r>
              <a:rPr lang="uk-UA" sz="2800" spc="-9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2800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допомогою</a:t>
            </a:r>
            <a:r>
              <a:rPr lang="uk-UA" sz="2800" spc="-9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2800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в</a:t>
            </a:r>
            <a:r>
              <a:rPr lang="uk-UA" sz="2800" spc="-9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2800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ситуації</a:t>
            </a:r>
            <a:r>
              <a:rPr lang="uk-UA" sz="2800" spc="-9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2800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булінгу</a:t>
            </a:r>
            <a:r>
              <a:rPr lang="uk-UA" sz="2800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?</a:t>
            </a:r>
            <a:r>
              <a:rPr lang="uk-UA" sz="2800" spc="-30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endParaRPr lang="ru-RU" sz="2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15062DC6-5005-45B0-980C-80DEF8EAD6CD}"/>
              </a:ext>
            </a:extLst>
          </p:cNvPr>
          <p:cNvSpPr/>
          <p:nvPr/>
        </p:nvSpPr>
        <p:spPr>
          <a:xfrm>
            <a:off x="81756" y="4435039"/>
            <a:ext cx="8980487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7655" marR="1951355">
              <a:spcBef>
                <a:spcPts val="495"/>
              </a:spcBef>
              <a:spcAft>
                <a:spcPts val="0"/>
              </a:spcAft>
              <a:tabLst>
                <a:tab pos="387985" algn="l"/>
              </a:tabLst>
            </a:pPr>
            <a:r>
              <a:rPr lang="ru-RU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2800" b="1" spc="-5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3</a:t>
            </a:r>
            <a:r>
              <a:rPr lang="uk-UA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група.</a:t>
            </a:r>
            <a:r>
              <a:rPr lang="uk-UA" sz="2800" spc="-5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28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Рекомендації</a:t>
            </a:r>
            <a:r>
              <a:rPr lang="uk-UA" sz="2800" spc="-5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28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«Як</a:t>
            </a:r>
            <a:r>
              <a:rPr lang="uk-UA" sz="2800" spc="-5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28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тобі</a:t>
            </a:r>
            <a:r>
              <a:rPr lang="uk-UA" sz="2800" spc="-5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28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протидіяти</a:t>
            </a:r>
            <a:r>
              <a:rPr lang="uk-UA" sz="2800" spc="-5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28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та</a:t>
            </a:r>
            <a:r>
              <a:rPr lang="uk-UA" sz="2800" spc="-5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28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уникнути</a:t>
            </a:r>
            <a:r>
              <a:rPr lang="uk-UA" sz="2800" spc="-5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булінгу</a:t>
            </a:r>
            <a:r>
              <a:rPr lang="uk-UA" sz="28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?»</a:t>
            </a:r>
            <a:endParaRPr lang="ru-RU" sz="2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97BFCF-9D35-4F72-A505-E2E6BF0A543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12899"/>
          <a:stretch>
            <a:fillRect/>
          </a:stretch>
        </p:blipFill>
        <p:spPr>
          <a:xfrm>
            <a:off x="4062353" y="5576706"/>
            <a:ext cx="1233576" cy="1005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3DB5D5-B2BB-48A5-9CB8-C0CA4E3C6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42" y="1363196"/>
            <a:ext cx="2841247" cy="8446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E2D61C-BA5A-4357-9B8B-FB087469E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32" y="2051977"/>
            <a:ext cx="5533362" cy="7720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07AF1D-87C5-4B1E-A423-F2AE81FCE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660" y="2605154"/>
            <a:ext cx="3635861" cy="8446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646749-C488-481B-B75B-E049D35B0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639" y="3281624"/>
            <a:ext cx="5939713" cy="6944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473084-E383-404F-BC2D-36BB57A05D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1626" y="3997481"/>
            <a:ext cx="5081736" cy="5797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C737E0-2C69-4655-BB65-157AE03609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9211" y="4577277"/>
            <a:ext cx="2348151" cy="6552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DEE584-294A-4A76-8BCD-FFF2AC58A0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3990" y="5132309"/>
            <a:ext cx="5365131" cy="7585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728492-E237-4590-B2F0-CFAAE8E5B9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0670" y="5716217"/>
            <a:ext cx="4958451" cy="719462"/>
          </a:xfrm>
          <a:prstGeom prst="rect">
            <a:avLst/>
          </a:prstGeom>
        </p:spPr>
      </p:pic>
      <p:pic>
        <p:nvPicPr>
          <p:cNvPr id="11" name="Picture 2" descr="ÐÐ°ÑÑÐ¸Ð½ÐºÐ¸ Ð¿Ð¾ Ð·Ð°Ð¿ÑÐ¾ÑÑ ÑÐºÑÐ»ÑÐ½Ð¸Ð¹ Ð±ÑÐ»ÑÐ½Ð³ Ð¿ÑÐµÐ·ÐµÐ½ÑÐ°ÑÑÑ">
            <a:extLst>
              <a:ext uri="{FF2B5EF4-FFF2-40B4-BE49-F238E27FC236}">
                <a16:creationId xmlns:a16="http://schemas.microsoft.com/office/drawing/2014/main" id="{580F2642-06A5-488A-A22E-77D45B2ED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471" y="1124744"/>
            <a:ext cx="2203762" cy="1615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2" descr="C:\Users\Comp 1\Desktop\Untitled-2-17.jpg">
            <a:extLst>
              <a:ext uri="{FF2B5EF4-FFF2-40B4-BE49-F238E27FC236}">
                <a16:creationId xmlns:a16="http://schemas.microsoft.com/office/drawing/2014/main" id="{2302A8EC-45A4-4009-A656-49DCC0305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80116" y="4997521"/>
            <a:ext cx="2340934" cy="1438158"/>
          </a:xfrm>
          <a:prstGeom prst="rect">
            <a:avLst/>
          </a:prstGeom>
          <a:noFill/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EE21B854-8333-4E63-8C05-F242713DBBF5}"/>
              </a:ext>
            </a:extLst>
          </p:cNvPr>
          <p:cNvSpPr/>
          <p:nvPr/>
        </p:nvSpPr>
        <p:spPr>
          <a:xfrm>
            <a:off x="634290" y="194080"/>
            <a:ext cx="80448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Як</a:t>
            </a:r>
            <a:r>
              <a:rPr lang="uk-UA" sz="3200" b="1" i="1" spc="-50" dirty="0">
                <a:solidFill>
                  <a:srgbClr val="0000FF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тобі</a:t>
            </a:r>
            <a:r>
              <a:rPr lang="uk-UA" sz="3200" b="1" i="1" spc="-50" dirty="0">
                <a:solidFill>
                  <a:srgbClr val="0000FF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протидіяти</a:t>
            </a:r>
            <a:r>
              <a:rPr lang="uk-UA" sz="3200" b="1" i="1" spc="-50" dirty="0">
                <a:solidFill>
                  <a:srgbClr val="0000FF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та</a:t>
            </a:r>
            <a:r>
              <a:rPr lang="uk-UA" sz="3200" b="1" i="1" spc="-50" dirty="0">
                <a:solidFill>
                  <a:srgbClr val="0000FF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уникнути</a:t>
            </a:r>
            <a:r>
              <a:rPr lang="uk-UA" sz="3200" b="1" i="1" spc="-50" dirty="0">
                <a:solidFill>
                  <a:srgbClr val="0000FF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булінгу</a:t>
            </a:r>
            <a:r>
              <a:rPr lang="uk-UA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?</a:t>
            </a:r>
            <a:endParaRPr lang="ru-RU" sz="32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4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3D8AF091-494B-4CA6-8D9C-5C590A08D5F1}"/>
              </a:ext>
            </a:extLst>
          </p:cNvPr>
          <p:cNvSpPr/>
          <p:nvPr/>
        </p:nvSpPr>
        <p:spPr>
          <a:xfrm>
            <a:off x="3347864" y="169604"/>
            <a:ext cx="34932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rebuchet MS" panose="020B0603020202020204" pitchFamily="34" charset="0"/>
              </a:rPr>
              <a:t>«</a:t>
            </a:r>
            <a:r>
              <a:rPr lang="uk-UA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rebuchet MS" panose="020B0603020202020204" pitchFamily="34" charset="0"/>
              </a:rPr>
              <a:t>stop-talk-walk</a:t>
            </a:r>
            <a:r>
              <a:rPr lang="uk-UA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rebuchet MS" panose="020B0603020202020204" pitchFamily="34" charset="0"/>
              </a:rPr>
              <a:t>»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3" name="Picture 3" descr="C:\Users\Comp 1\Desktop\n1371796.png">
            <a:extLst>
              <a:ext uri="{FF2B5EF4-FFF2-40B4-BE49-F238E27FC236}">
                <a16:creationId xmlns:a16="http://schemas.microsoft.com/office/drawing/2014/main" id="{0B6E4BC1-6E78-4327-8EA0-1468C09C9C0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260648"/>
            <a:ext cx="1800200" cy="2160240"/>
          </a:xfrm>
          <a:prstGeom prst="rect">
            <a:avLst/>
          </a:prstGeom>
          <a:noFill/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C63BBC6-4A70-49C7-8F73-540E60961E12}"/>
              </a:ext>
            </a:extLst>
          </p:cNvPr>
          <p:cNvSpPr/>
          <p:nvPr/>
        </p:nvSpPr>
        <p:spPr>
          <a:xfrm>
            <a:off x="2555776" y="840379"/>
            <a:ext cx="61926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rebuchet MS" panose="020B0603020202020204" pitchFamily="34" charset="0"/>
              </a:rPr>
              <a:t>STOP:</a:t>
            </a:r>
            <a:r>
              <a:rPr lang="uk-UA" sz="2800" dirty="0">
                <a:latin typeface="Times New Roman" panose="02020603050405020304" pitchFamily="18" charset="0"/>
                <a:ea typeface="Trebuchet MS" panose="020B0603020202020204" pitchFamily="34" charset="0"/>
              </a:rPr>
              <a:t> Зберігайте спокій! Ввічливо зупиніть кривдника, намагайтесь уникнути сварки. Ні в якому разі не вступайте з ним в бійку. </a:t>
            </a:r>
            <a:endParaRPr lang="ru-RU" sz="2800" dirty="0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A609856D-5F7B-45B8-82AA-41BC8A1889C8}"/>
              </a:ext>
            </a:extLst>
          </p:cNvPr>
          <p:cNvSpPr/>
          <p:nvPr/>
        </p:nvSpPr>
        <p:spPr>
          <a:xfrm>
            <a:off x="665208" y="2951946"/>
            <a:ext cx="6192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rebuchet MS" panose="020B0603020202020204" pitchFamily="34" charset="0"/>
              </a:rPr>
              <a:t>TALK: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Trebuchet MS" panose="020B0603020202020204" pitchFamily="34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Trebuchet MS" panose="020B0603020202020204" pitchFamily="34" charset="0"/>
              </a:rPr>
              <a:t>Говоріть спокійно і впевнено, покажіть силу духу. </a:t>
            </a:r>
            <a:endParaRPr lang="ru-RU" sz="2800" dirty="0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5D5681BC-7C53-41EC-888A-7035A0D85A74}"/>
              </a:ext>
            </a:extLst>
          </p:cNvPr>
          <p:cNvSpPr/>
          <p:nvPr/>
        </p:nvSpPr>
        <p:spPr>
          <a:xfrm>
            <a:off x="2331264" y="4653136"/>
            <a:ext cx="6192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rebuchet MS" panose="020B0603020202020204" pitchFamily="34" charset="0"/>
              </a:rPr>
              <a:t>WALK:</a:t>
            </a:r>
            <a:r>
              <a:rPr lang="uk-UA" sz="2800" dirty="0">
                <a:latin typeface="Times New Roman" panose="02020603050405020304" pitchFamily="18" charset="0"/>
                <a:ea typeface="Trebuchet MS" panose="020B0603020202020204" pitchFamily="34" charset="0"/>
              </a:rPr>
              <a:t> Якщо є можливість, зробіть вигляд, що вам байдуже і йдіть геть.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4331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AE7372D2-FD6D-4284-AFE8-233BDE17E728}"/>
              </a:ext>
            </a:extLst>
          </p:cNvPr>
          <p:cNvSpPr/>
          <p:nvPr/>
        </p:nvSpPr>
        <p:spPr>
          <a:xfrm>
            <a:off x="539552" y="1268760"/>
            <a:ext cx="8064896" cy="35344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7655" marR="286385" algn="ctr">
              <a:lnSpc>
                <a:spcPct val="98000"/>
              </a:lnSpc>
              <a:spcBef>
                <a:spcPts val="460"/>
              </a:spcBef>
              <a:spcAft>
                <a:spcPts val="0"/>
              </a:spcAft>
            </a:pPr>
            <a:r>
              <a:rPr lang="uk-UA" sz="32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З будь-якими запитаннями про </a:t>
            </a:r>
            <a:r>
              <a:rPr lang="uk-UA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булінг</a:t>
            </a:r>
            <a:r>
              <a:rPr lang="uk-UA" sz="32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і не тільки, ти можеш звернутися на </a:t>
            </a:r>
            <a:r>
              <a:rPr lang="uk-UA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Національну</a:t>
            </a:r>
            <a:r>
              <a:rPr lang="uk-UA" sz="3200" b="1" spc="22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дитячу</a:t>
            </a:r>
            <a:r>
              <a:rPr lang="uk-UA" sz="3200" b="1" spc="22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«гарячу лінію»</a:t>
            </a:r>
            <a:r>
              <a:rPr lang="uk-UA" sz="32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: </a:t>
            </a:r>
          </a:p>
          <a:p>
            <a:pPr marL="287655" marR="286385" algn="ctr">
              <a:lnSpc>
                <a:spcPct val="98000"/>
              </a:lnSpc>
              <a:spcBef>
                <a:spcPts val="460"/>
              </a:spcBef>
              <a:spcAft>
                <a:spcPts val="0"/>
              </a:spcAft>
            </a:pPr>
            <a:r>
              <a:rPr lang="uk-UA" sz="3200" dirty="0">
                <a:solidFill>
                  <a:srgbClr val="C0000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0 800 500 225 </a:t>
            </a:r>
            <a:r>
              <a:rPr lang="uk-UA" sz="32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(безкоштовно зі стаціонарних) або </a:t>
            </a:r>
            <a:r>
              <a:rPr lang="uk-UA" sz="3200" dirty="0">
                <a:solidFill>
                  <a:srgbClr val="C0000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116 111</a:t>
            </a:r>
            <a:r>
              <a:rPr lang="uk-UA" sz="32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(безкоштовно з мобільних), тут ти</a:t>
            </a:r>
            <a:r>
              <a:rPr lang="uk-UA" sz="3200" spc="-29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32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можеш</a:t>
            </a:r>
            <a:r>
              <a:rPr lang="uk-UA" sz="3200" spc="-7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32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довірливо</a:t>
            </a:r>
            <a:r>
              <a:rPr lang="uk-UA" sz="3200" spc="-7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32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розповісти</a:t>
            </a:r>
            <a:r>
              <a:rPr lang="uk-UA" sz="3200" spc="-7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32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про</a:t>
            </a:r>
            <a:r>
              <a:rPr lang="uk-UA" sz="3200" spc="-7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32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свою</a:t>
            </a:r>
            <a:r>
              <a:rPr lang="uk-UA" sz="3200" spc="-7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32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ситуацію.</a:t>
            </a:r>
            <a:endParaRPr lang="ru-RU" sz="3200" dirty="0"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C:\Users\Comp 1\Desktop\БУЛІНГ\bullying_0.jpg">
            <a:extLst>
              <a:ext uri="{FF2B5EF4-FFF2-40B4-BE49-F238E27FC236}">
                <a16:creationId xmlns:a16="http://schemas.microsoft.com/office/drawing/2014/main" id="{89ED50EA-EE5B-438B-8AFF-6F1B06BEF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7904" y="5229200"/>
            <a:ext cx="2466972" cy="11668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31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равова допомога онлайн #13_  Мультфільм _Булінг у шкільному колективі_">
            <a:hlinkClick r:id="" action="ppaction://media"/>
            <a:extLst>
              <a:ext uri="{FF2B5EF4-FFF2-40B4-BE49-F238E27FC236}">
                <a16:creationId xmlns:a16="http://schemas.microsoft.com/office/drawing/2014/main" id="{27C70E21-BB66-430C-B25D-5A00A31856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4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44AB12FA-FFB5-4A34-A318-6DA79BE36665}"/>
              </a:ext>
            </a:extLst>
          </p:cNvPr>
          <p:cNvSpPr/>
          <p:nvPr/>
        </p:nvSpPr>
        <p:spPr>
          <a:xfrm>
            <a:off x="509500" y="522222"/>
            <a:ext cx="32766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spcBef>
                <a:spcPts val="420"/>
              </a:spcBef>
              <a:spcAft>
                <a:spcPts val="0"/>
              </a:spcAft>
              <a:buClr>
                <a:schemeClr val="tx2"/>
              </a:buClr>
              <a:buSzPct val="76000"/>
              <a:buFont typeface="Wingdings" panose="05000000000000000000" pitchFamily="2" charset="2"/>
              <a:buChar char="q"/>
              <a:tabLst>
                <a:tab pos="576580" algn="l"/>
              </a:tabLst>
            </a:pPr>
            <a:r>
              <a:rPr lang="uk-UA" sz="2800" b="1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Що</a:t>
            </a:r>
            <a:r>
              <a:rPr lang="uk-UA" sz="2800" b="1" spc="-9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2800" b="1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таке</a:t>
            </a:r>
            <a:r>
              <a:rPr lang="uk-UA" sz="2800" b="1" spc="-9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булінг</a:t>
            </a:r>
            <a:r>
              <a:rPr lang="uk-UA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?</a:t>
            </a:r>
            <a:endParaRPr lang="ru-RU" sz="2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052794A-1D6B-4590-AF99-8C1838D11F86}"/>
              </a:ext>
            </a:extLst>
          </p:cNvPr>
          <p:cNvSpPr/>
          <p:nvPr/>
        </p:nvSpPr>
        <p:spPr>
          <a:xfrm>
            <a:off x="539552" y="1352601"/>
            <a:ext cx="47420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spcBef>
                <a:spcPts val="40"/>
              </a:spcBef>
              <a:spcAft>
                <a:spcPts val="0"/>
              </a:spcAft>
              <a:buClr>
                <a:schemeClr val="tx2"/>
              </a:buClr>
              <a:buSzPct val="76000"/>
              <a:buFont typeface="Wingdings" panose="05000000000000000000" pitchFamily="2" charset="2"/>
              <a:buChar char="q"/>
              <a:tabLst>
                <a:tab pos="576580" algn="l"/>
              </a:tabLst>
            </a:pPr>
            <a:r>
              <a:rPr lang="uk-UA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Хто</a:t>
            </a:r>
            <a:r>
              <a:rPr lang="uk-UA" sz="2800" b="1" spc="-9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є</a:t>
            </a:r>
            <a:r>
              <a:rPr lang="uk-UA" sz="2800" b="1" spc="-9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сторонами</a:t>
            </a:r>
            <a:r>
              <a:rPr lang="uk-UA" sz="2800" b="1" spc="-9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uk-UA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булінгу</a:t>
            </a:r>
            <a:r>
              <a:rPr lang="uk-UA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?</a:t>
            </a:r>
            <a:endParaRPr lang="ru-RU" sz="2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339F0B9C-BB35-4B33-B78B-7F57C44BACD7}"/>
              </a:ext>
            </a:extLst>
          </p:cNvPr>
          <p:cNvSpPr/>
          <p:nvPr/>
        </p:nvSpPr>
        <p:spPr>
          <a:xfrm>
            <a:off x="539552" y="2217660"/>
            <a:ext cx="3780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spcBef>
                <a:spcPts val="420"/>
              </a:spcBef>
              <a:spcAft>
                <a:spcPts val="0"/>
              </a:spcAft>
              <a:buClr>
                <a:schemeClr val="tx2"/>
              </a:buClr>
              <a:buSzPct val="76000"/>
              <a:buFont typeface="Wingdings" panose="05000000000000000000" pitchFamily="2" charset="2"/>
              <a:buChar char="q"/>
              <a:tabLst>
                <a:tab pos="576580" algn="l"/>
              </a:tabLst>
            </a:pPr>
            <a:r>
              <a:rPr lang="uk-UA" sz="2800" b="1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Які є види </a:t>
            </a:r>
            <a:r>
              <a:rPr lang="uk-UA" sz="2800" b="1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булінгу</a:t>
            </a:r>
            <a:r>
              <a:rPr lang="uk-UA" sz="2800" b="1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?</a:t>
            </a:r>
            <a:endParaRPr lang="ru-RU" sz="2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E61BDAF6-CE10-4CDC-92F4-1FF52BC3BB8B}"/>
              </a:ext>
            </a:extLst>
          </p:cNvPr>
          <p:cNvSpPr/>
          <p:nvPr/>
        </p:nvSpPr>
        <p:spPr>
          <a:xfrm>
            <a:off x="591151" y="3225725"/>
            <a:ext cx="6890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spcBef>
                <a:spcPts val="420"/>
              </a:spcBef>
              <a:spcAft>
                <a:spcPts val="0"/>
              </a:spcAft>
              <a:buClr>
                <a:schemeClr val="tx2"/>
              </a:buClr>
              <a:buSzPct val="76000"/>
              <a:buFont typeface="Wingdings" panose="05000000000000000000" pitchFamily="2" charset="2"/>
              <a:buChar char="q"/>
              <a:tabLst>
                <a:tab pos="576580" algn="l"/>
              </a:tabLst>
            </a:pPr>
            <a:r>
              <a:rPr lang="uk-UA" sz="2800" b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До кого звернутися в ситуації </a:t>
            </a:r>
            <a:r>
              <a:rPr lang="uk-UA" sz="2800" b="1" spc="-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булінгу</a:t>
            </a:r>
            <a:r>
              <a:rPr lang="uk-UA" sz="2800" b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?</a:t>
            </a:r>
            <a:endParaRPr lang="ru-RU" sz="2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6F210113-B03B-4DA8-ACA1-575BACDC1151}"/>
              </a:ext>
            </a:extLst>
          </p:cNvPr>
          <p:cNvSpPr/>
          <p:nvPr/>
        </p:nvSpPr>
        <p:spPr>
          <a:xfrm>
            <a:off x="591151" y="4206349"/>
            <a:ext cx="6483826" cy="10054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spcBef>
                <a:spcPts val="420"/>
              </a:spcBef>
              <a:spcAft>
                <a:spcPts val="0"/>
              </a:spcAft>
              <a:buClr>
                <a:schemeClr val="tx2"/>
              </a:buClr>
              <a:buSzPct val="76000"/>
              <a:buFont typeface="Wingdings" panose="05000000000000000000" pitchFamily="2" charset="2"/>
              <a:buChar char="q"/>
              <a:tabLst>
                <a:tab pos="576580" algn="l"/>
              </a:tabLst>
            </a:pPr>
            <a:r>
              <a:rPr lang="uk-UA" sz="2800" b="1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Який номер телефону Національної</a:t>
            </a:r>
          </a:p>
          <a:p>
            <a:pPr lvl="0">
              <a:spcBef>
                <a:spcPts val="420"/>
              </a:spcBef>
              <a:spcAft>
                <a:spcPts val="0"/>
              </a:spcAft>
              <a:buClr>
                <a:schemeClr val="tx2"/>
              </a:buClr>
              <a:buSzPct val="76000"/>
              <a:tabLst>
                <a:tab pos="576580" algn="l"/>
              </a:tabLst>
            </a:pPr>
            <a:r>
              <a:rPr lang="uk-UA" sz="2800" b="1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дитячої «гарячої лінії»?</a:t>
            </a:r>
            <a:endParaRPr lang="ru-RU" sz="2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A5A7F764-345F-4A4D-80D0-2D0E63478FB2}"/>
              </a:ext>
            </a:extLst>
          </p:cNvPr>
          <p:cNvSpPr/>
          <p:nvPr/>
        </p:nvSpPr>
        <p:spPr>
          <a:xfrm>
            <a:off x="591151" y="5505399"/>
            <a:ext cx="79616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0 800 500 225 (безкоштовно зі стаціонарних) або 116 111 (безкоштовно з мобільних),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8" name="Picture 2" descr="C:\Users\Comp 1\Desktop\БУЛІНГ\giphy (2).gif">
            <a:extLst>
              <a:ext uri="{FF2B5EF4-FFF2-40B4-BE49-F238E27FC236}">
                <a16:creationId xmlns:a16="http://schemas.microsoft.com/office/drawing/2014/main" id="{37C16B14-D387-41A8-87B4-0E1F0C463A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2392" y="522222"/>
            <a:ext cx="2065951" cy="1437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938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3D47AA-4D57-483E-80BD-7DA71C05C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76" y="1544018"/>
            <a:ext cx="8274446" cy="4888954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320BEC7E-0CB2-4B5A-B96A-ADE8E8E57B84}"/>
              </a:ext>
            </a:extLst>
          </p:cNvPr>
          <p:cNvSpPr/>
          <p:nvPr/>
        </p:nvSpPr>
        <p:spPr>
          <a:xfrm>
            <a:off x="1744142" y="620688"/>
            <a:ext cx="56557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dirty="0">
                <a:solidFill>
                  <a:srgbClr val="C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#</a:t>
            </a:r>
            <a:r>
              <a:rPr lang="uk-UA" sz="5400" b="1" dirty="0" err="1">
                <a:solidFill>
                  <a:srgbClr val="C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булитинекруто</a:t>
            </a:r>
            <a:endParaRPr lang="ru-RU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92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985D0F-FA6D-44D4-8E6F-435BD635A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/>
          <a:lstStyle/>
          <a:p>
            <a:r>
              <a:rPr lang="uk-UA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Казка про Скріпку</a:t>
            </a:r>
            <a:endParaRPr lang="ru-RU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Закладка-скрепка &quot;Сказочный единорог&quot; MILAND ЗК-5009, цвет разноцветный.  ISBN: 466-5-307-35009-6">
            <a:extLst>
              <a:ext uri="{FF2B5EF4-FFF2-40B4-BE49-F238E27FC236}">
                <a16:creationId xmlns:a16="http://schemas.microsoft.com/office/drawing/2014/main" id="{1EF4689A-11F5-4B5D-8E9D-1993315A9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66496">
            <a:off x="2422856" y="1970028"/>
            <a:ext cx="4298289" cy="395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681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Ð°ÑÑÐ¸Ð½ÐºÐ¸ Ð¿Ð¾ Ð·Ð°Ð¿ÑÐ¾ÑÑ ÑÐºÑÐ»ÑÐ½Ð¸Ð¹ Ð±ÑÐ»ÑÐ½Ð³ Ð¿ÑÐµÐ·ÐµÐ½ÑÐ°ÑÑ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356066"/>
            <a:ext cx="4500594" cy="342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Рисунок 7" descr="http://www.kasjauns.lv/objs/news/ru/images/skolu_stulbibas_13699924746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1730" y="3760718"/>
            <a:ext cx="3420584" cy="2972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D2F3D769-6B06-4AAB-85E1-B81384872E97}"/>
              </a:ext>
            </a:extLst>
          </p:cNvPr>
          <p:cNvSpPr/>
          <p:nvPr/>
        </p:nvSpPr>
        <p:spPr>
          <a:xfrm>
            <a:off x="5673078" y="1387136"/>
            <a:ext cx="21178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C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«</a:t>
            </a:r>
            <a:r>
              <a:rPr lang="uk-UA" sz="4000" b="1" dirty="0" err="1">
                <a:solidFill>
                  <a:srgbClr val="C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bully</a:t>
            </a:r>
            <a:r>
              <a:rPr lang="uk-UA" sz="4000" b="1" dirty="0">
                <a:solidFill>
                  <a:srgbClr val="C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»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B87FACFD-C2E3-4B64-9149-9A5390F14566}"/>
              </a:ext>
            </a:extLst>
          </p:cNvPr>
          <p:cNvSpPr/>
          <p:nvPr/>
        </p:nvSpPr>
        <p:spPr>
          <a:xfrm>
            <a:off x="971600" y="4369850"/>
            <a:ext cx="213391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хуліган </a:t>
            </a:r>
          </a:p>
          <a:p>
            <a:r>
              <a:rPr lang="uk-UA" sz="3600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забіяка </a:t>
            </a:r>
          </a:p>
          <a:p>
            <a:r>
              <a:rPr lang="uk-UA" sz="3600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задирака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F5F3F3-F04F-4CD3-A781-ACC0D38E6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31" y="793452"/>
            <a:ext cx="7665138" cy="5271095"/>
          </a:xfrm>
          <a:prstGeom prst="rect">
            <a:avLst/>
          </a:prstGeom>
        </p:spPr>
      </p:pic>
      <p:pic>
        <p:nvPicPr>
          <p:cNvPr id="3" name="Picture 2" descr="C:\Users\Comp 1\Desktop\БУЛІНГ\bullying1.jpg">
            <a:extLst>
              <a:ext uri="{FF2B5EF4-FFF2-40B4-BE49-F238E27FC236}">
                <a16:creationId xmlns:a16="http://schemas.microsoft.com/office/drawing/2014/main" id="{81685927-C7A6-426E-9807-07A3DDDF0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260648"/>
            <a:ext cx="1480525" cy="15564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991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4EC73A-5A99-498A-9E8F-BE63531E8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462" y="1685925"/>
            <a:ext cx="3267075" cy="34861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1B43DB-F329-4784-8116-A0DFD5263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930" y="548680"/>
            <a:ext cx="3467100" cy="44767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0300D4-3E88-4C45-9B1A-50ECBA4DE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162" y="577255"/>
            <a:ext cx="4000500" cy="44481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F19E38-3E74-4039-ACB3-A513AEFBF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2699" y="551250"/>
            <a:ext cx="4648200" cy="44862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C7B11A-A696-435E-A21D-AF98FC70F0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4590" y="548680"/>
            <a:ext cx="4486275" cy="50863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AF904A-141C-4814-A2B2-0ACB73D4B1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8624" y="585787"/>
            <a:ext cx="4724400" cy="56864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CFEA75-BDC3-444E-8F1E-A94B068A79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4872" y="526159"/>
            <a:ext cx="5086350" cy="56959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57B401-B395-41E0-9571-1471214C57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4674" y="476056"/>
            <a:ext cx="5848350" cy="56864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22C47F-5203-49C8-AED2-19E7AE2F55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0289" y="495106"/>
            <a:ext cx="5819775" cy="56673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15E01E-91D0-47C7-93CA-EC25F24BC908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5720" y="5172075"/>
            <a:ext cx="2074190" cy="1406156"/>
          </a:xfrm>
          <a:prstGeom prst="rect">
            <a:avLst/>
          </a:prstGeom>
        </p:spPr>
      </p:pic>
      <p:pic>
        <p:nvPicPr>
          <p:cNvPr id="12" name="Рисунок 3" descr="http://www.velvet.by/files/userfiles/309/bullying_shutterstock_284502437-1024x683.jpg">
            <a:extLst>
              <a:ext uri="{FF2B5EF4-FFF2-40B4-BE49-F238E27FC236}">
                <a16:creationId xmlns:a16="http://schemas.microsoft.com/office/drawing/2014/main" id="{B55DDB77-5957-4F7F-8225-D969B897D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2499" y="258991"/>
            <a:ext cx="2125642" cy="13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Comp 1\Desktop\БУЛІНГ\bullismo_adolescenti-300x200.jpg">
            <a:extLst>
              <a:ext uri="{FF2B5EF4-FFF2-40B4-BE49-F238E27FC236}">
                <a16:creationId xmlns:a16="http://schemas.microsoft.com/office/drawing/2014/main" id="{24EA1207-CCB5-48B0-87BD-8ECEFB278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 t="11339"/>
          <a:stretch>
            <a:fillRect/>
          </a:stretch>
        </p:blipFill>
        <p:spPr bwMode="auto">
          <a:xfrm>
            <a:off x="6656264" y="219269"/>
            <a:ext cx="2330153" cy="1300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533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omp 1\Desktop\нумерація\9f3f6b1f9bf2d911a8ee79f3eda048f2.jpg"/>
          <p:cNvPicPr>
            <a:picLocks noChangeAspect="1" noChangeArrowheads="1"/>
          </p:cNvPicPr>
          <p:nvPr/>
        </p:nvPicPr>
        <p:blipFill>
          <a:blip r:embed="rId2"/>
          <a:srcRect r="6534" b="6564"/>
          <a:stretch>
            <a:fillRect/>
          </a:stretch>
        </p:blipFill>
        <p:spPr bwMode="auto">
          <a:xfrm>
            <a:off x="214282" y="295188"/>
            <a:ext cx="8572560" cy="621510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328491" y="1210744"/>
            <a:ext cx="19960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Фізичний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071546"/>
            <a:ext cx="52149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schemeClr val="bg1"/>
                </a:solidFill>
              </a:rPr>
              <a:t>штовхання, підніжки, зачіпання, бійки, стусани, ляпаси, небажані дотики, «сканування» тіла, нанесення тілесних ушкоджень тощо</a:t>
            </a:r>
            <a:endParaRPr lang="uk-UA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69062" y="2577936"/>
            <a:ext cx="3034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Психологічний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2340304"/>
            <a:ext cx="52149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schemeClr val="bg1"/>
                </a:solidFill>
              </a:rPr>
              <a:t>принизливі погляди, жести, образливі рухи тіла, міміки обличчя, поширення образливих чуток, ізоляція, ігнорування, погрози, жарти, маніпуляції, шантаж тощо</a:t>
            </a:r>
            <a:endParaRPr lang="uk-UA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85720" y="-297217"/>
            <a:ext cx="8929718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900" b="1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Види </a:t>
            </a:r>
            <a:r>
              <a:rPr kumimoji="0" lang="uk-UA" sz="5900" b="1" i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булінгу</a:t>
            </a:r>
            <a:r>
              <a:rPr kumimoji="0" lang="uk-UA" sz="5900" b="1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в школі</a:t>
            </a: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86446" y="4071942"/>
            <a:ext cx="2971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73623" y="3927156"/>
            <a:ext cx="5500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/>
              <a:t>пошкодження, відбирання чи знищення одягу та інших особистих речей, вимагання грошей тощо</a:t>
            </a:r>
            <a:endParaRPr lang="uk-UA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35849" y="5354868"/>
            <a:ext cx="2359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Кібербулінг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46063" y="5366492"/>
            <a:ext cx="5643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/>
              <a:t>приниження за допомогою мобільних телефонів, Інтернету, інших електронних пристроїв </a:t>
            </a:r>
            <a:endParaRPr lang="uk-UA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D2723B-0E72-40FA-B73C-D633682AA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778" y="217323"/>
            <a:ext cx="5014443" cy="25202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BCEE01-6122-4C37-AEF4-80F1744FB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3151971"/>
            <a:ext cx="2533650" cy="11811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0DE233-0E49-4A3E-AE21-69C2DC1C0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642" y="5089818"/>
            <a:ext cx="2238375" cy="1219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999900-44E7-4480-BFDD-211092757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953" y="5089818"/>
            <a:ext cx="2324100" cy="1219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657CD1-DD9E-4D95-96E4-7D86B0F06E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168" y="3190000"/>
            <a:ext cx="2447925" cy="1219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A66FD8-DFAC-4732-9732-AF7AA50607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0586" y="2859534"/>
            <a:ext cx="3142825" cy="210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3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2BAADFA4-65A2-4ED0-ADA0-4C698F818FBA}"/>
              </a:ext>
            </a:extLst>
          </p:cNvPr>
          <p:cNvSpPr/>
          <p:nvPr/>
        </p:nvSpPr>
        <p:spPr>
          <a:xfrm>
            <a:off x="2123728" y="332656"/>
            <a:ext cx="52638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</a:rPr>
              <a:t>«Викресли</a:t>
            </a:r>
            <a:r>
              <a:rPr lang="uk-UA" sz="4800" b="1" i="1" spc="-1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</a:rPr>
              <a:t> </a:t>
            </a:r>
            <a:r>
              <a:rPr lang="uk-UA" sz="4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</a:rPr>
              <a:t>булінг</a:t>
            </a:r>
            <a:r>
              <a:rPr lang="uk-UA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</a:rPr>
              <a:t>»</a:t>
            </a:r>
            <a:r>
              <a:rPr lang="uk-UA" sz="4800" b="1" i="1" spc="-1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</a:rPr>
              <a:t> </a:t>
            </a:r>
            <a:endParaRPr lang="ru-RU" sz="48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Викресли булінг – обирай блогінг">
            <a:hlinkClick r:id="" action="ppaction://media"/>
            <a:extLst>
              <a:ext uri="{FF2B5EF4-FFF2-40B4-BE49-F238E27FC236}">
                <a16:creationId xmlns:a16="http://schemas.microsoft.com/office/drawing/2014/main" id="{9159FE4B-E5E2-4430-9407-BC109ADDE2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1" y="1844824"/>
            <a:ext cx="91440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5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2BAADFA4-65A2-4ED0-ADA0-4C698F818FBA}"/>
              </a:ext>
            </a:extLst>
          </p:cNvPr>
          <p:cNvSpPr/>
          <p:nvPr/>
        </p:nvSpPr>
        <p:spPr>
          <a:xfrm>
            <a:off x="2123728" y="332656"/>
            <a:ext cx="52638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</a:rPr>
              <a:t>«Викресли</a:t>
            </a:r>
            <a:r>
              <a:rPr lang="uk-UA" sz="4800" b="1" i="1" spc="-1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</a:rPr>
              <a:t> </a:t>
            </a:r>
            <a:r>
              <a:rPr lang="uk-UA" sz="4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</a:rPr>
              <a:t>булінг</a:t>
            </a:r>
            <a:r>
              <a:rPr lang="uk-UA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</a:rPr>
              <a:t>»</a:t>
            </a:r>
            <a:r>
              <a:rPr lang="uk-UA" sz="4800" b="1" i="1" spc="-1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</a:rPr>
              <a:t> </a:t>
            </a:r>
            <a:endParaRPr lang="ru-RU" sz="48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Викресли булінг – обирай скейтбординг">
            <a:hlinkClick r:id="" action="ppaction://media"/>
            <a:extLst>
              <a:ext uri="{FF2B5EF4-FFF2-40B4-BE49-F238E27FC236}">
                <a16:creationId xmlns:a16="http://schemas.microsoft.com/office/drawing/2014/main" id="{C83A2800-CE55-439A-B9F1-9B13D0FDAC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14475"/>
            <a:ext cx="91440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2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337</Words>
  <Application>Microsoft Office PowerPoint</Application>
  <PresentationFormat>Екран (4:3)</PresentationFormat>
  <Paragraphs>50</Paragraphs>
  <Slides>19</Slides>
  <Notes>0</Notes>
  <HiddenSlides>0</HiddenSlides>
  <MMClips>4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Trebuchet MS</vt:lpstr>
      <vt:lpstr>Wingdings</vt:lpstr>
      <vt:lpstr>Тема Office</vt:lpstr>
      <vt:lpstr>Презентація PowerPoint</vt:lpstr>
      <vt:lpstr>Казка про Скріпку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 1</dc:creator>
  <cp:lastModifiedBy>Nadya</cp:lastModifiedBy>
  <cp:revision>105</cp:revision>
  <dcterms:created xsi:type="dcterms:W3CDTF">2018-10-28T18:26:46Z</dcterms:created>
  <dcterms:modified xsi:type="dcterms:W3CDTF">2021-03-02T09:45:51Z</dcterms:modified>
</cp:coreProperties>
</file>