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86" r:id="rId2"/>
    <p:sldId id="267" r:id="rId3"/>
    <p:sldId id="293" r:id="rId4"/>
    <p:sldId id="294" r:id="rId5"/>
    <p:sldId id="295" r:id="rId6"/>
    <p:sldId id="296" r:id="rId7"/>
    <p:sldId id="285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9966FF"/>
    <a:srgbClr val="FF66FF"/>
    <a:srgbClr val="D8F6F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833216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92202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7417194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76772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4787843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17499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57891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9171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704437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49277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67427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0492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85841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6147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20384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55016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2">
                <a:tint val="90000"/>
                <a:lumMod val="7000"/>
                <a:lumOff val="93000"/>
                <a:alpha val="68000"/>
              </a:schemeClr>
            </a:gs>
            <a:gs pos="100000">
              <a:schemeClr val="tx2">
                <a:lumMod val="29000"/>
                <a:lumOff val="71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1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ransition spd="slow">
    <p:wipe dir="r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514" t="288" r="28282" b="6683"/>
          <a:stretch/>
        </p:blipFill>
        <p:spPr bwMode="auto">
          <a:xfrm flipH="1" flipV="1">
            <a:off x="6120244" y="1496289"/>
            <a:ext cx="3101686" cy="5361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6482" y="3009800"/>
            <a:ext cx="69051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Перпендикулярні</a:t>
            </a:r>
            <a:r>
              <a:rPr lang="ru-RU" sz="44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прямі</a:t>
            </a:r>
            <a:endParaRPr lang="ru-RU" sz="4400" b="1" i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196039" y="-1"/>
            <a:ext cx="3679535" cy="15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2701636" y="-3324"/>
            <a:ext cx="4248450" cy="1811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5128371" y="-3325"/>
            <a:ext cx="4093560" cy="1426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0863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12162" y="4035359"/>
            <a:ext cx="1729488" cy="26266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973" y="1073734"/>
            <a:ext cx="5657330" cy="37431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25" y="5189357"/>
            <a:ext cx="26384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841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090" y="814387"/>
            <a:ext cx="6621814" cy="439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196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679" y="1123406"/>
            <a:ext cx="6795388" cy="446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443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414" y="1397727"/>
            <a:ext cx="6271078" cy="415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708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14" y="613955"/>
            <a:ext cx="7810010" cy="51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56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10015" y="347677"/>
            <a:ext cx="695921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Домашнє завдання</a:t>
            </a:r>
            <a:endParaRPr lang="ru-RU" sz="44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52109" y="2147054"/>
            <a:ext cx="659654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33, </a:t>
            </a:r>
          </a:p>
          <a:p>
            <a:pPr marL="457200" algn="just">
              <a:spcAft>
                <a:spcPts val="0"/>
              </a:spcAft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№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1490</a:t>
            </a:r>
            <a:r>
              <a:rPr lang="ru-RU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1494,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1520 –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повторення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42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nattik.ru/wp-content/uploads/2012/01/igra_podberi_figuri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6041" y="4839406"/>
            <a:ext cx="1714382" cy="138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etkinlik.okuloncesievrak.com/ydosya/okuloncesindekavramlar4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7" y="5225229"/>
            <a:ext cx="1189766" cy="115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xn--80aaujbdxeb6af9cg.com/data/images/%D0%E0%E2%ED%EE%F1%F2%EE%F0%EE%ED%ED%E8%E9-%F2%F0%E5%F3%E3%EE%EB%FC%ED%E8%EA,-%F2%F0%E8-%F0%E0%E2%ED%FB%E5-%F1%F2%EE%F0%EE%ED%FB_504781ae439e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7250">
            <a:off x="1527355" y="599208"/>
            <a:ext cx="1203078" cy="119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znanie.podelise.ru/tw_files/24812/d-24811820/24811820_html_m7cfd8fd9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1408" y="4817309"/>
            <a:ext cx="985497" cy="98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0875970">
            <a:off x="1387581" y="2600585"/>
            <a:ext cx="718079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8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Дякую</a:t>
            </a:r>
            <a:r>
              <a:rPr lang="ru-RU" sz="8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 за роботу!</a:t>
            </a:r>
          </a:p>
        </p:txBody>
      </p:sp>
    </p:spTree>
    <p:extLst>
      <p:ext uri="{BB962C8B-B14F-4D97-AF65-F5344CB8AC3E}">
        <p14:creationId xmlns:p14="http://schemas.microsoft.com/office/powerpoint/2010/main" val="39732889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1119</TotalTime>
  <Words>19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Monotype Corsiva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Guts Zhenia</dc:creator>
  <cp:lastModifiedBy>Пользователь Windows</cp:lastModifiedBy>
  <cp:revision>101</cp:revision>
  <dcterms:created xsi:type="dcterms:W3CDTF">2015-12-05T18:38:00Z</dcterms:created>
  <dcterms:modified xsi:type="dcterms:W3CDTF">2019-04-11T07:47:00Z</dcterms:modified>
</cp:coreProperties>
</file>