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1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9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360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6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6746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6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790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98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1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0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4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9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4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27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85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8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9EB5-631D-494E-A58A-5828DF98140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F7A80B-E2B6-4307-B30F-155D9A46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67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98764" y="7988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уроку: </a:t>
            </a:r>
            <a:b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Вирази </a:t>
            </a:r>
            <a:r>
              <a:rPr lang="uk-UA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 змінними. 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Тотожність</a:t>
            </a:r>
            <a:r>
              <a:rPr lang="uk-UA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6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9164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950707"/>
              </p:ext>
            </p:extLst>
          </p:nvPr>
        </p:nvGraphicFramePr>
        <p:xfrm>
          <a:off x="1038706" y="1027906"/>
          <a:ext cx="10315094" cy="386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Документ" r:id="rId3" imgW="6121400" imgH="2295689" progId="Word.Document.12">
                  <p:embed/>
                </p:oleObj>
              </mc:Choice>
              <mc:Fallback>
                <p:oleObj name="Документ" r:id="rId3" imgW="6121400" imgH="22956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8706" y="1027906"/>
                        <a:ext cx="10315094" cy="3868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1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1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423455"/>
              </p:ext>
            </p:extLst>
          </p:nvPr>
        </p:nvGraphicFramePr>
        <p:xfrm>
          <a:off x="1243794" y="861651"/>
          <a:ext cx="10224197" cy="4735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Документ" r:id="rId3" imgW="6121400" imgH="2834686" progId="Word.Document.12">
                  <p:embed/>
                </p:oleObj>
              </mc:Choice>
              <mc:Fallback>
                <p:oleObj name="Документ" r:id="rId3" imgW="6121400" imgH="28346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3794" y="861651"/>
                        <a:ext cx="10224197" cy="4735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97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296412"/>
              </p:ext>
            </p:extLst>
          </p:nvPr>
        </p:nvGraphicFramePr>
        <p:xfrm>
          <a:off x="0" y="1690688"/>
          <a:ext cx="11603182" cy="2320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Документ" r:id="rId3" imgW="6121400" imgH="1224175" progId="Word.Document.12">
                  <p:embed/>
                </p:oleObj>
              </mc:Choice>
              <mc:Fallback>
                <p:oleObj name="Документ" r:id="rId3" imgW="6121400" imgH="12241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690688"/>
                        <a:ext cx="11603182" cy="2320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0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998056"/>
              </p:ext>
            </p:extLst>
          </p:nvPr>
        </p:nvGraphicFramePr>
        <p:xfrm>
          <a:off x="1210710" y="2465171"/>
          <a:ext cx="10039758" cy="1536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Документ" r:id="rId3" imgW="6235906" imgH="954497" progId="Word.Document.12">
                  <p:embed/>
                </p:oleObj>
              </mc:Choice>
              <mc:Fallback>
                <p:oleObj name="Документ" r:id="rId3" imgW="6235906" imgH="9544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0710" y="2465171"/>
                        <a:ext cx="10039758" cy="1536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7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235077"/>
              </p:ext>
            </p:extLst>
          </p:nvPr>
        </p:nvGraphicFramePr>
        <p:xfrm>
          <a:off x="0" y="2033443"/>
          <a:ext cx="11847140" cy="240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Документ" r:id="rId3" imgW="6121400" imgH="1242178" progId="Word.Document.12">
                  <p:embed/>
                </p:oleObj>
              </mc:Choice>
              <mc:Fallback>
                <p:oleObj name="Документ" r:id="rId3" imgW="6121400" imgH="12421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2033443"/>
                        <a:ext cx="11847140" cy="240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4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" y="2613341"/>
            <a:ext cx="14244638" cy="19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1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61168" y="2544060"/>
            <a:ext cx="18806293" cy="19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77410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Домашнє завдання</a:t>
            </a:r>
            <a:endParaRPr lang="ru-RU" sz="3200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,2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№№10, 35, 39, 43.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0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14</Words>
  <Application>Microsoft Office PowerPoint</Application>
  <PresentationFormat>Широкоэкранный</PresentationFormat>
  <Paragraphs>4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Документ</vt:lpstr>
      <vt:lpstr>     Тема уроку:  Вирази зі змінними. Тотожність.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Тема уроку:  Вирази зі змінними. Тотожність. </dc:title>
  <dc:creator>Пользователь Windows</dc:creator>
  <cp:lastModifiedBy>Пользователь Windows</cp:lastModifiedBy>
  <cp:revision>3</cp:revision>
  <dcterms:created xsi:type="dcterms:W3CDTF">2018-09-04T16:10:57Z</dcterms:created>
  <dcterms:modified xsi:type="dcterms:W3CDTF">2018-09-04T16:29:22Z</dcterms:modified>
</cp:coreProperties>
</file>