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59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66FF"/>
    <a:srgbClr val="FF66FF"/>
    <a:srgbClr val="D8F6F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3321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220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41719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677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78784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749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789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917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0443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927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674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049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584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14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2038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5501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2">
                <a:tint val="90000"/>
                <a:lumMod val="7000"/>
                <a:lumOff val="93000"/>
                <a:alpha val="68000"/>
              </a:schemeClr>
            </a:gs>
            <a:gs pos="100000">
              <a:schemeClr val="tx2">
                <a:lumMod val="29000"/>
                <a:lumOff val="7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82" y="1808018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Коло, круг</a:t>
            </a:r>
          </a:p>
          <a:p>
            <a:pPr algn="ctr"/>
            <a:r>
              <a:rPr lang="uk-UA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50" y="4075793"/>
            <a:ext cx="2292899" cy="2089876"/>
          </a:xfrm>
          <a:prstGeom prst="rect">
            <a:avLst/>
          </a:prstGeom>
          <a:noFill/>
        </p:spPr>
      </p:pic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35468" y="47003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3716" y="3244334"/>
            <a:ext cx="4796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Запишіть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 кола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868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82" y="1808018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Коло, круг</a:t>
            </a:r>
          </a:p>
          <a:p>
            <a:pPr algn="ctr"/>
            <a:r>
              <a:rPr lang="uk-UA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50" y="4075793"/>
            <a:ext cx="2292899" cy="2089876"/>
          </a:xfrm>
          <a:prstGeom prst="rect">
            <a:avLst/>
          </a:prstGeom>
          <a:noFill/>
        </p:spPr>
      </p:pic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35468" y="47003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4637" y="3244334"/>
            <a:ext cx="4154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Запишіть всі хорди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58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82" y="1808018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Коло, круг</a:t>
            </a:r>
          </a:p>
          <a:p>
            <a:pPr algn="ctr"/>
            <a:r>
              <a:rPr lang="uk-UA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50" y="4075793"/>
            <a:ext cx="2292899" cy="2089876"/>
          </a:xfrm>
          <a:prstGeom prst="rect">
            <a:avLst/>
          </a:prstGeom>
          <a:noFill/>
        </p:spPr>
      </p:pic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35468" y="47003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0865" y="3244334"/>
            <a:ext cx="456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Запишіть всі радіуси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63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82" y="1808018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Коло, круг</a:t>
            </a:r>
          </a:p>
          <a:p>
            <a:pPr algn="ctr"/>
            <a:r>
              <a:rPr lang="uk-UA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35468" y="47003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4006" y="3131457"/>
            <a:ext cx="52118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just">
              <a:buAutoNum type="arabicPeriod" startAt="4"/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Обчисліть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діаметр, 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радіус  дорівнює 6см.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679450" algn="l"/>
              </a:tabLst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8243" y="4490456"/>
            <a:ext cx="5819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9450" algn="l"/>
              </a:tabLst>
            </a:pPr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Обчисліть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радіус, якщо діаметр дорівнює 9см.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424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9117" y="1488570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Коло, круг</a:t>
            </a:r>
          </a:p>
          <a:p>
            <a:pPr algn="ctr"/>
            <a:r>
              <a:rPr lang="uk-UA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35468" y="47003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392" y="2734243"/>
            <a:ext cx="812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945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Напишіть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формулу, за якою обчислюється площа круга, якщо відомо</a:t>
            </a:r>
            <a:b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радіус.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6287" y="4303678"/>
            <a:ext cx="55125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Напишіть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формулу, за якою обчислюється довжина кола, якщо відомо</a:t>
            </a:r>
            <a:b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 кола.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162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9117" y="1488570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Коло, круг</a:t>
            </a:r>
          </a:p>
          <a:p>
            <a:pPr algn="ctr"/>
            <a:r>
              <a:rPr lang="uk-UA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01163" y="-3325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2609" y="2819728"/>
            <a:ext cx="5956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Округліть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сотих і запишіть результат.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2609" y="4050173"/>
            <a:ext cx="5517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945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Обчисліть 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площу  круга,  довжина радіуса якого 3 </a:t>
            </a: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дм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округливши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сотих.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6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9117" y="1488570"/>
            <a:ext cx="6905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Коло, круг</a:t>
            </a:r>
          </a:p>
          <a:p>
            <a:pPr algn="ctr"/>
            <a:r>
              <a:rPr lang="uk-UA" sz="40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диктант</a:t>
            </a:r>
            <a:endParaRPr lang="ru-RU" sz="40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01163" y="-3325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7463" y="3105835"/>
            <a:ext cx="6505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945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Обчисліть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довжину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кола,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м.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9116" y="4874194"/>
            <a:ext cx="6363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945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кола 9,42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дм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найдіть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радіус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кола.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34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nattik.ru/wp-content/uploads/2012/01/igra_podberi_figuri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041" y="4839406"/>
            <a:ext cx="1714382" cy="13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tkinlik.okuloncesievrak.com/ydosya/okuloncesindekavramlar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7" y="5225229"/>
            <a:ext cx="1189766" cy="11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xn--80aaujbdxeb6af9cg.com/data/images/%D0%E0%E2%ED%EE%F1%F2%EE%F0%EE%ED%ED%E8%E9-%F2%F0%E5%F3%E3%EE%EB%FC%ED%E8%EA,-%F2%F0%E8-%F0%E0%E2%ED%FB%E5-%F1%F2%EE%F0%EE%ED%FB_504781ae439e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250">
            <a:off x="1527355" y="599208"/>
            <a:ext cx="1203078" cy="11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znanie.podelise.ru/tw_files/24812/d-24811820/24811820_html_m7cfd8fd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408" y="4817309"/>
            <a:ext cx="985497" cy="9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875970">
            <a:off x="1387581" y="2600585"/>
            <a:ext cx="71807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Дякую</a:t>
            </a:r>
            <a:r>
              <a:rPr lang="ru-RU" sz="8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3973288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69592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Домашнє завдання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3643" y="2643443"/>
            <a:ext cx="6306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§16, стор.119, №693</a:t>
            </a:r>
            <a:r>
              <a:rPr lang="uk-U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№704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4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977</TotalTime>
  <Words>162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Guts Zhenia</dc:creator>
  <cp:lastModifiedBy>Пользователь Windows</cp:lastModifiedBy>
  <cp:revision>92</cp:revision>
  <dcterms:created xsi:type="dcterms:W3CDTF">2015-12-05T18:38:00Z</dcterms:created>
  <dcterms:modified xsi:type="dcterms:W3CDTF">2018-12-13T20:20:44Z</dcterms:modified>
</cp:coreProperties>
</file>