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87" r:id="rId3"/>
    <p:sldId id="288" r:id="rId4"/>
    <p:sldId id="289" r:id="rId5"/>
    <p:sldId id="290" r:id="rId6"/>
    <p:sldId id="286" r:id="rId7"/>
    <p:sldId id="267" r:id="rId8"/>
    <p:sldId id="276" r:id="rId9"/>
    <p:sldId id="270" r:id="rId10"/>
    <p:sldId id="265" r:id="rId11"/>
    <p:sldId id="275" r:id="rId12"/>
    <p:sldId id="269" r:id="rId13"/>
    <p:sldId id="268" r:id="rId14"/>
    <p:sldId id="277" r:id="rId15"/>
    <p:sldId id="271" r:id="rId16"/>
    <p:sldId id="272" r:id="rId17"/>
    <p:sldId id="282" r:id="rId18"/>
    <p:sldId id="283" r:id="rId19"/>
    <p:sldId id="291" r:id="rId20"/>
    <p:sldId id="281" r:id="rId21"/>
    <p:sldId id="285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966FF"/>
    <a:srgbClr val="FF66FF"/>
    <a:srgbClr val="D8F6F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3321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9220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417194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7677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787843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1749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5789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917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0443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4927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6742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0492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584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147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2038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5501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2">
                <a:tint val="90000"/>
                <a:lumMod val="7000"/>
                <a:lumOff val="93000"/>
                <a:alpha val="68000"/>
              </a:schemeClr>
            </a:gs>
            <a:gs pos="100000">
              <a:schemeClr val="tx2">
                <a:lumMod val="29000"/>
                <a:lumOff val="7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561035" y="-131782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2898" y="1428898"/>
            <a:ext cx="69051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</a:t>
            </a:r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96039" y="-1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8457" y="2067623"/>
            <a:ext cx="7067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У трикутнику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СОЕ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сторони 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ОЕ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рівні. Як назива­ється трикутник? 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49" y="3780055"/>
            <a:ext cx="769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 Як назива­ються сторони 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ОЕ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1719" y="4695779"/>
            <a:ext cx="8061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Як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назива­ється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сторона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868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1247275" y="1509019"/>
            <a:ext cx="4561609" cy="3990109"/>
          </a:xfrm>
          <a:prstGeom prst="triangle">
            <a:avLst>
              <a:gd name="adj" fmla="val 85118"/>
            </a:avLst>
          </a:prstGeom>
          <a:pattFill prst="sm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810442" y="1518544"/>
            <a:ext cx="1310058" cy="39559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9629258">
            <a:off x="4523714" y="1775141"/>
            <a:ext cx="532797" cy="525169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Дуга 15"/>
          <p:cNvSpPr/>
          <p:nvPr/>
        </p:nvSpPr>
        <p:spPr>
          <a:xfrm rot="7463200">
            <a:off x="4752230" y="1819289"/>
            <a:ext cx="494140" cy="564944"/>
          </a:xfrm>
          <a:prstGeom prst="arc">
            <a:avLst>
              <a:gd name="adj1" fmla="val 16106073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Блок-схема: узел 23"/>
          <p:cNvSpPr/>
          <p:nvPr/>
        </p:nvSpPr>
        <p:spPr>
          <a:xfrm>
            <a:off x="3765763" y="5452508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5" name="Блок-схема: узел 24"/>
          <p:cNvSpPr/>
          <p:nvPr/>
        </p:nvSpPr>
        <p:spPr>
          <a:xfrm>
            <a:off x="1236581" y="5452403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6" name="Блок-схема: узел 25"/>
          <p:cNvSpPr/>
          <p:nvPr/>
        </p:nvSpPr>
        <p:spPr>
          <a:xfrm>
            <a:off x="5769251" y="5449945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7" name="Блок-схема: узел 26"/>
          <p:cNvSpPr/>
          <p:nvPr/>
        </p:nvSpPr>
        <p:spPr>
          <a:xfrm>
            <a:off x="5085456" y="1488907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7" name="Прямоугольник 6"/>
          <p:cNvSpPr/>
          <p:nvPr/>
        </p:nvSpPr>
        <p:spPr>
          <a:xfrm rot="17450966">
            <a:off x="1200645" y="3537469"/>
            <a:ext cx="534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Бісектриса</a:t>
            </a:r>
            <a:endParaRPr lang="ru-RU" sz="44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6329" y="1587877"/>
            <a:ext cx="2301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–дві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січу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450" y="669062"/>
            <a:ext cx="3022924" cy="41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958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534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Бісектриса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247275" y="1509019"/>
            <a:ext cx="4561609" cy="3990109"/>
          </a:xfrm>
          <a:prstGeom prst="triangle">
            <a:avLst>
              <a:gd name="adj" fmla="val 85118"/>
            </a:avLst>
          </a:prstGeom>
          <a:pattFill prst="sm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940702" y="5316071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861" y="1041912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2332" y="5338035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810442" y="1518544"/>
            <a:ext cx="1310058" cy="39559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9629258">
            <a:off x="4523714" y="1775141"/>
            <a:ext cx="532797" cy="525169"/>
          </a:xfrm>
          <a:prstGeom prst="arc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Дуга 15"/>
          <p:cNvSpPr/>
          <p:nvPr/>
        </p:nvSpPr>
        <p:spPr>
          <a:xfrm rot="7463200">
            <a:off x="4752230" y="1819289"/>
            <a:ext cx="494140" cy="564944"/>
          </a:xfrm>
          <a:prstGeom prst="arc">
            <a:avLst>
              <a:gd name="adj1" fmla="val 16106073"/>
              <a:gd name="adj2" fmla="val 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3646272" y="5465000"/>
            <a:ext cx="27892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uk-UA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8884" y="2037725"/>
            <a:ext cx="3408219" cy="3460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Бісектрисою трикутника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 відрізок бісектриси кута, що сполучає вершину трикутника з точкою на протилежній стороні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3765763" y="5452508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5" name="Блок-схема: узел 24"/>
          <p:cNvSpPr/>
          <p:nvPr/>
        </p:nvSpPr>
        <p:spPr>
          <a:xfrm>
            <a:off x="1236581" y="5452403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6" name="Блок-схема: узел 25"/>
          <p:cNvSpPr/>
          <p:nvPr/>
        </p:nvSpPr>
        <p:spPr>
          <a:xfrm>
            <a:off x="5769251" y="5449945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7" name="Блок-схема: узел 26"/>
          <p:cNvSpPr/>
          <p:nvPr/>
        </p:nvSpPr>
        <p:spPr>
          <a:xfrm>
            <a:off x="5085456" y="1488907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</p:spTree>
    <p:extLst>
      <p:ext uri="{BB962C8B-B14F-4D97-AF65-F5344CB8AC3E}">
        <p14:creationId xmlns:p14="http://schemas.microsoft.com/office/powerpoint/2010/main" val="27003166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/>
      <p:bldP spid="14" grpId="0" build="p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534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Бісектриса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247275" y="1509019"/>
            <a:ext cx="4561609" cy="3990109"/>
          </a:xfrm>
          <a:prstGeom prst="triangle">
            <a:avLst>
              <a:gd name="adj" fmla="val 85118"/>
            </a:avLst>
          </a:prstGeom>
          <a:pattFill prst="sm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940702" y="5316071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861" y="1041912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2332" y="5338035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810442" y="1518544"/>
            <a:ext cx="1310058" cy="39559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9629258">
            <a:off x="4810154" y="1689228"/>
            <a:ext cx="240172" cy="265228"/>
          </a:xfrm>
          <a:prstGeom prst="arc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Дуга 15"/>
          <p:cNvSpPr/>
          <p:nvPr/>
        </p:nvSpPr>
        <p:spPr>
          <a:xfrm rot="7705299">
            <a:off x="4936272" y="1701227"/>
            <a:ext cx="270446" cy="304066"/>
          </a:xfrm>
          <a:prstGeom prst="arc">
            <a:avLst>
              <a:gd name="adj1" fmla="val 16426951"/>
              <a:gd name="adj2" fmla="val 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3622617" y="5498625"/>
            <a:ext cx="8122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3457218" y="3258207"/>
            <a:ext cx="2340470" cy="224092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275760" y="3507806"/>
            <a:ext cx="4201159" cy="19714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3128" y="2763957"/>
            <a:ext cx="3767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7927" y="3204212"/>
            <a:ext cx="3767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105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Дуга 22"/>
          <p:cNvSpPr/>
          <p:nvPr/>
        </p:nvSpPr>
        <p:spPr>
          <a:xfrm rot="9629258">
            <a:off x="4830880" y="1630898"/>
            <a:ext cx="240172" cy="265228"/>
          </a:xfrm>
          <a:prstGeom prst="arc">
            <a:avLst>
              <a:gd name="adj1" fmla="val 16200000"/>
              <a:gd name="adj2" fmla="val 21031322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Дуга 23"/>
          <p:cNvSpPr/>
          <p:nvPr/>
        </p:nvSpPr>
        <p:spPr>
          <a:xfrm rot="7462133">
            <a:off x="4963537" y="1689752"/>
            <a:ext cx="197420" cy="272060"/>
          </a:xfrm>
          <a:prstGeom prst="arc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Дуга 24"/>
          <p:cNvSpPr/>
          <p:nvPr/>
        </p:nvSpPr>
        <p:spPr>
          <a:xfrm rot="16365007">
            <a:off x="5544037" y="5042443"/>
            <a:ext cx="317134" cy="365687"/>
          </a:xfrm>
          <a:prstGeom prst="arc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Дуга 25"/>
          <p:cNvSpPr/>
          <p:nvPr/>
        </p:nvSpPr>
        <p:spPr>
          <a:xfrm rot="15260982">
            <a:off x="5373200" y="5241601"/>
            <a:ext cx="363817" cy="365687"/>
          </a:xfrm>
          <a:prstGeom prst="arc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Дуга 27"/>
          <p:cNvSpPr/>
          <p:nvPr/>
        </p:nvSpPr>
        <p:spPr>
          <a:xfrm rot="15502278">
            <a:off x="5423658" y="5277044"/>
            <a:ext cx="317134" cy="327966"/>
          </a:xfrm>
          <a:prstGeom prst="arc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Дуга 28"/>
          <p:cNvSpPr/>
          <p:nvPr/>
        </p:nvSpPr>
        <p:spPr>
          <a:xfrm rot="16365007">
            <a:off x="5572542" y="5091025"/>
            <a:ext cx="317134" cy="365687"/>
          </a:xfrm>
          <a:prstGeom prst="arc">
            <a:avLst>
              <a:gd name="adj1" fmla="val 16200000"/>
              <a:gd name="adj2" fmla="val 21144465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Дуга 29"/>
          <p:cNvSpPr/>
          <p:nvPr/>
        </p:nvSpPr>
        <p:spPr>
          <a:xfrm rot="16365007">
            <a:off x="5609020" y="5133228"/>
            <a:ext cx="317134" cy="365687"/>
          </a:xfrm>
          <a:prstGeom prst="arc">
            <a:avLst>
              <a:gd name="adj1" fmla="val 16200000"/>
              <a:gd name="adj2" fmla="val 2078336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Дуга 30"/>
          <p:cNvSpPr/>
          <p:nvPr/>
        </p:nvSpPr>
        <p:spPr>
          <a:xfrm rot="15098926">
            <a:off x="5480438" y="5280632"/>
            <a:ext cx="317134" cy="357672"/>
          </a:xfrm>
          <a:prstGeom prst="arc">
            <a:avLst>
              <a:gd name="adj1" fmla="val 16901339"/>
              <a:gd name="adj2" fmla="val 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Дуга 31"/>
          <p:cNvSpPr/>
          <p:nvPr/>
        </p:nvSpPr>
        <p:spPr>
          <a:xfrm rot="1160840">
            <a:off x="1457098" y="5080975"/>
            <a:ext cx="307315" cy="310929"/>
          </a:xfrm>
          <a:prstGeom prst="arc">
            <a:avLst>
              <a:gd name="adj1" fmla="val 16252105"/>
              <a:gd name="adj2" fmla="val 20720761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Дуга 32"/>
          <p:cNvSpPr/>
          <p:nvPr/>
        </p:nvSpPr>
        <p:spPr>
          <a:xfrm rot="2413730">
            <a:off x="1530564" y="5244751"/>
            <a:ext cx="312422" cy="276513"/>
          </a:xfrm>
          <a:prstGeom prst="arc">
            <a:avLst>
              <a:gd name="adj1" fmla="val 15936248"/>
              <a:gd name="adj2" fmla="val 21474115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Блок-схема: узел 33"/>
          <p:cNvSpPr/>
          <p:nvPr/>
        </p:nvSpPr>
        <p:spPr>
          <a:xfrm>
            <a:off x="3773427" y="5462625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35" name="Блок-схема: узел 34"/>
          <p:cNvSpPr/>
          <p:nvPr/>
        </p:nvSpPr>
        <p:spPr>
          <a:xfrm>
            <a:off x="3409567" y="3220400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36" name="Блок-схема: узел 35"/>
          <p:cNvSpPr/>
          <p:nvPr/>
        </p:nvSpPr>
        <p:spPr>
          <a:xfrm>
            <a:off x="5422640" y="3477677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37" name="Блок-схема: узел 36"/>
          <p:cNvSpPr/>
          <p:nvPr/>
        </p:nvSpPr>
        <p:spPr>
          <a:xfrm>
            <a:off x="4244001" y="4020068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38" name="Блок-схема: узел 37"/>
          <p:cNvSpPr/>
          <p:nvPr/>
        </p:nvSpPr>
        <p:spPr>
          <a:xfrm>
            <a:off x="1229051" y="5450049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39" name="Блок-схема: узел 38"/>
          <p:cNvSpPr/>
          <p:nvPr/>
        </p:nvSpPr>
        <p:spPr>
          <a:xfrm>
            <a:off x="5767013" y="5446339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40" name="Блок-схема: узел 39"/>
          <p:cNvSpPr/>
          <p:nvPr/>
        </p:nvSpPr>
        <p:spPr>
          <a:xfrm>
            <a:off x="5085884" y="1473503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41" name="TextBox 40"/>
          <p:cNvSpPr txBox="1"/>
          <p:nvPr/>
        </p:nvSpPr>
        <p:spPr>
          <a:xfrm>
            <a:off x="4105830" y="3401922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uk-UA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0188" y="2763957"/>
            <a:ext cx="280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інцентр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65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1247275" y="1509019"/>
            <a:ext cx="4561609" cy="3990109"/>
          </a:xfrm>
          <a:prstGeom prst="triangle">
            <a:avLst>
              <a:gd name="adj" fmla="val 72362"/>
            </a:avLst>
          </a:prstGeom>
          <a:pattFill prst="sm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39753" y="1536118"/>
            <a:ext cx="14926" cy="3946204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371744" y="5303280"/>
            <a:ext cx="180060" cy="179441"/>
          </a:xfrm>
          <a:prstGeom prst="rect">
            <a:avLst/>
          </a:prstGeom>
          <a:noFill/>
          <a:ln w="381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Блок-схема: узел 18"/>
          <p:cNvSpPr/>
          <p:nvPr/>
        </p:nvSpPr>
        <p:spPr>
          <a:xfrm>
            <a:off x="4516956" y="5442234"/>
            <a:ext cx="72000" cy="72000"/>
          </a:xfrm>
          <a:prstGeom prst="flowChartConnector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0" name="Блок-схема: узел 19"/>
          <p:cNvSpPr/>
          <p:nvPr/>
        </p:nvSpPr>
        <p:spPr>
          <a:xfrm>
            <a:off x="1229051" y="5445185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1" name="Блок-схема: узел 20"/>
          <p:cNvSpPr/>
          <p:nvPr/>
        </p:nvSpPr>
        <p:spPr>
          <a:xfrm>
            <a:off x="5754023" y="5444508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2" name="Блок-схема: узел 21"/>
          <p:cNvSpPr/>
          <p:nvPr/>
        </p:nvSpPr>
        <p:spPr>
          <a:xfrm>
            <a:off x="4502364" y="1482061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421832" y="3631987"/>
            <a:ext cx="534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endParaRPr lang="ru-RU" sz="44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450" y="669062"/>
            <a:ext cx="3022924" cy="41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2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534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Висота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247275" y="1509019"/>
            <a:ext cx="4561609" cy="3990109"/>
          </a:xfrm>
          <a:prstGeom prst="triangle">
            <a:avLst>
              <a:gd name="adj" fmla="val 72362"/>
            </a:avLst>
          </a:prstGeom>
          <a:pattFill prst="sm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940702" y="5316071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0624" y="1041912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7590" y="5373591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39753" y="1536118"/>
            <a:ext cx="14926" cy="39462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9058" y="5470176"/>
            <a:ext cx="31899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uk-UA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4213" y="2042827"/>
            <a:ext cx="3408219" cy="342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Висотою трикутника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 перпендикуляр, опущений з вершини трикутника на пряму, що містить протилежну сторону трикутника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71744" y="5303280"/>
            <a:ext cx="180060" cy="17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Блок-схема: узел 18"/>
          <p:cNvSpPr/>
          <p:nvPr/>
        </p:nvSpPr>
        <p:spPr>
          <a:xfrm>
            <a:off x="4516956" y="5442234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0" name="Блок-схема: узел 19"/>
          <p:cNvSpPr/>
          <p:nvPr/>
        </p:nvSpPr>
        <p:spPr>
          <a:xfrm>
            <a:off x="1229051" y="5445185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1" name="Блок-схема: узел 20"/>
          <p:cNvSpPr/>
          <p:nvPr/>
        </p:nvSpPr>
        <p:spPr>
          <a:xfrm>
            <a:off x="5754023" y="5444508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2" name="Блок-схема: узел 21"/>
          <p:cNvSpPr/>
          <p:nvPr/>
        </p:nvSpPr>
        <p:spPr>
          <a:xfrm>
            <a:off x="4502364" y="1482061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</p:spTree>
    <p:extLst>
      <p:ext uri="{BB962C8B-B14F-4D97-AF65-F5344CB8AC3E}">
        <p14:creationId xmlns:p14="http://schemas.microsoft.com/office/powerpoint/2010/main" val="31307124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build="p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534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Висота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247275" y="1509019"/>
            <a:ext cx="4561609" cy="3990109"/>
          </a:xfrm>
          <a:prstGeom prst="triangle">
            <a:avLst>
              <a:gd name="adj" fmla="val 72362"/>
            </a:avLst>
          </a:prstGeom>
          <a:pattFill prst="sm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940702" y="5316071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0624" y="1041912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7590" y="5373591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257780" y="4180997"/>
            <a:ext cx="4094931" cy="12873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96587" y="3791645"/>
            <a:ext cx="59511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342167" y="4128594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0" name="Блок-схема: узел 19"/>
          <p:cNvSpPr/>
          <p:nvPr/>
        </p:nvSpPr>
        <p:spPr>
          <a:xfrm>
            <a:off x="1229051" y="5445185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12" name="Прямоугольник 11"/>
          <p:cNvSpPr/>
          <p:nvPr/>
        </p:nvSpPr>
        <p:spPr>
          <a:xfrm rot="4320000">
            <a:off x="5211758" y="4056593"/>
            <a:ext cx="144000" cy="144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39094" y="1509019"/>
            <a:ext cx="0" cy="39901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/>
          <p:cNvSpPr/>
          <p:nvPr/>
        </p:nvSpPr>
        <p:spPr>
          <a:xfrm>
            <a:off x="4512337" y="5468321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4405405" y="5340487"/>
            <a:ext cx="144000" cy="144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TextBox 25"/>
          <p:cNvSpPr txBox="1"/>
          <p:nvPr/>
        </p:nvSpPr>
        <p:spPr>
          <a:xfrm>
            <a:off x="4360624" y="5507184"/>
            <a:ext cx="4215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132499" y="3259248"/>
            <a:ext cx="2640608" cy="22090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 rot="7680000">
            <a:off x="3062112" y="3279905"/>
            <a:ext cx="144000" cy="1433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Блок-схема: узел 31"/>
          <p:cNvSpPr/>
          <p:nvPr/>
        </p:nvSpPr>
        <p:spPr>
          <a:xfrm>
            <a:off x="3080653" y="3203310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33" name="TextBox 32"/>
          <p:cNvSpPr txBox="1"/>
          <p:nvPr/>
        </p:nvSpPr>
        <p:spPr>
          <a:xfrm>
            <a:off x="2673951" y="2835960"/>
            <a:ext cx="4215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4502364" y="1482061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1" name="Блок-схема: узел 20"/>
          <p:cNvSpPr/>
          <p:nvPr/>
        </p:nvSpPr>
        <p:spPr>
          <a:xfrm>
            <a:off x="5754023" y="5444508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34" name="Блок-схема: узел 33"/>
          <p:cNvSpPr/>
          <p:nvPr/>
        </p:nvSpPr>
        <p:spPr>
          <a:xfrm>
            <a:off x="4502364" y="4406041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8" name="TextBox 27"/>
          <p:cNvSpPr txBox="1"/>
          <p:nvPr/>
        </p:nvSpPr>
        <p:spPr>
          <a:xfrm>
            <a:off x="4164274" y="3768594"/>
            <a:ext cx="31899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uk-UA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7805" y="3036015"/>
            <a:ext cx="297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ортоцентр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658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2" grpId="0" animBg="1"/>
      <p:bldP spid="24" grpId="0" animBg="1"/>
      <p:bldP spid="25" grpId="0" animBg="1"/>
      <p:bldP spid="26" grpId="0"/>
      <p:bldP spid="31" grpId="0" animBg="1"/>
      <p:bldP spid="32" grpId="0" animBg="1"/>
      <p:bldP spid="33" grpId="0"/>
      <p:bldP spid="34" grpId="0" animBg="1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534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Висота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043157" y="2000062"/>
            <a:ext cx="2673249" cy="2817248"/>
          </a:xfrm>
          <a:prstGeom prst="triangle">
            <a:avLst>
              <a:gd name="adj" fmla="val 100000"/>
            </a:avLst>
          </a:prstGeom>
          <a:pattFill prst="sm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2647427" y="4646994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9349" y="1498494"/>
            <a:ext cx="2741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7375" y="4646994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5" idx="0"/>
          </p:cNvCxnSpPr>
          <p:nvPr/>
        </p:nvCxnSpPr>
        <p:spPr>
          <a:xfrm>
            <a:off x="5716406" y="2000062"/>
            <a:ext cx="6146" cy="27837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537518" y="4646994"/>
            <a:ext cx="180060" cy="17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Блок-схема: узел 21"/>
          <p:cNvSpPr/>
          <p:nvPr/>
        </p:nvSpPr>
        <p:spPr>
          <a:xfrm>
            <a:off x="5667028" y="1964062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30" name="Блок-схема: узел 29"/>
          <p:cNvSpPr/>
          <p:nvPr/>
        </p:nvSpPr>
        <p:spPr>
          <a:xfrm>
            <a:off x="5683341" y="4760764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19" name="Блок-схема: узел 18"/>
          <p:cNvSpPr/>
          <p:nvPr/>
        </p:nvSpPr>
        <p:spPr>
          <a:xfrm>
            <a:off x="5682104" y="4761539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cxnSp>
        <p:nvCxnSpPr>
          <p:cNvPr id="32" name="Прямая соединительная линия 31"/>
          <p:cNvCxnSpPr>
            <a:stCxn id="20" idx="6"/>
            <a:endCxn id="5" idx="3"/>
          </p:cNvCxnSpPr>
          <p:nvPr/>
        </p:nvCxnSpPr>
        <p:spPr>
          <a:xfrm>
            <a:off x="3066452" y="4814448"/>
            <a:ext cx="2649954" cy="28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9" idx="2"/>
          </p:cNvCxnSpPr>
          <p:nvPr/>
        </p:nvCxnSpPr>
        <p:spPr>
          <a:xfrm>
            <a:off x="4204138" y="3594538"/>
            <a:ext cx="1477966" cy="12030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 rot="2580000">
            <a:off x="4121846" y="3633388"/>
            <a:ext cx="180060" cy="17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Блок-схема: узел 36"/>
          <p:cNvSpPr/>
          <p:nvPr/>
        </p:nvSpPr>
        <p:spPr>
          <a:xfrm>
            <a:off x="4161992" y="3556609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0" name="Блок-схема: узел 19"/>
          <p:cNvSpPr/>
          <p:nvPr/>
        </p:nvSpPr>
        <p:spPr>
          <a:xfrm>
            <a:off x="2994452" y="4778448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</p:spTree>
    <p:extLst>
      <p:ext uri="{BB962C8B-B14F-4D97-AF65-F5344CB8AC3E}">
        <p14:creationId xmlns:p14="http://schemas.microsoft.com/office/powerpoint/2010/main" val="7557494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534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Висота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5453" y="4243656"/>
            <a:ext cx="4472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827624" y="1512983"/>
            <a:ext cx="3390883" cy="2734338"/>
          </a:xfrm>
          <a:custGeom>
            <a:avLst/>
            <a:gdLst>
              <a:gd name="connsiteX0" fmla="*/ 0 w 2342682"/>
              <a:gd name="connsiteY0" fmla="*/ 2686255 h 2686255"/>
              <a:gd name="connsiteX1" fmla="*/ 2342682 w 2342682"/>
              <a:gd name="connsiteY1" fmla="*/ 0 h 2686255"/>
              <a:gd name="connsiteX2" fmla="*/ 2342682 w 2342682"/>
              <a:gd name="connsiteY2" fmla="*/ 2686255 h 2686255"/>
              <a:gd name="connsiteX3" fmla="*/ 0 w 2342682"/>
              <a:gd name="connsiteY3" fmla="*/ 2686255 h 2686255"/>
              <a:gd name="connsiteX0" fmla="*/ 0 w 3362589"/>
              <a:gd name="connsiteY0" fmla="*/ 2604193 h 2604193"/>
              <a:gd name="connsiteX1" fmla="*/ 3362589 w 3362589"/>
              <a:gd name="connsiteY1" fmla="*/ 0 h 2604193"/>
              <a:gd name="connsiteX2" fmla="*/ 2342682 w 3362589"/>
              <a:gd name="connsiteY2" fmla="*/ 2604193 h 2604193"/>
              <a:gd name="connsiteX3" fmla="*/ 0 w 3362589"/>
              <a:gd name="connsiteY3" fmla="*/ 2604193 h 26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589" h="2604193">
                <a:moveTo>
                  <a:pt x="0" y="2604193"/>
                </a:moveTo>
                <a:lnTo>
                  <a:pt x="3362589" y="0"/>
                </a:lnTo>
                <a:lnTo>
                  <a:pt x="2342682" y="2604193"/>
                </a:lnTo>
                <a:lnTo>
                  <a:pt x="0" y="2604193"/>
                </a:lnTo>
                <a:close/>
              </a:path>
            </a:pathLst>
          </a:custGeom>
          <a:pattFill prst="sm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136394" y="4224811"/>
            <a:ext cx="3132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3028" y="4161803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1949" y="960381"/>
            <a:ext cx="2741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24056" y="4241566"/>
            <a:ext cx="1659801" cy="9131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150590" y="1510893"/>
            <a:ext cx="56833" cy="27034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959989" y="4059248"/>
            <a:ext cx="180060" cy="17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Блок-схема: узел 33"/>
          <p:cNvSpPr/>
          <p:nvPr/>
        </p:nvSpPr>
        <p:spPr>
          <a:xfrm>
            <a:off x="6114952" y="4215385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9" name="Блок-схема: узел 28"/>
          <p:cNvSpPr/>
          <p:nvPr/>
        </p:nvSpPr>
        <p:spPr>
          <a:xfrm>
            <a:off x="6170854" y="1490402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cxnSp>
        <p:nvCxnSpPr>
          <p:cNvPr id="32" name="Прямая соединительная линия 31"/>
          <p:cNvCxnSpPr>
            <a:endCxn id="28" idx="3"/>
          </p:cNvCxnSpPr>
          <p:nvPr/>
        </p:nvCxnSpPr>
        <p:spPr>
          <a:xfrm flipV="1">
            <a:off x="4614650" y="4254615"/>
            <a:ext cx="547950" cy="1376751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851506" y="4261539"/>
            <a:ext cx="2005708" cy="7788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 rot="1320000">
            <a:off x="4710674" y="4832895"/>
            <a:ext cx="180060" cy="17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Блок-схема: узел 38"/>
          <p:cNvSpPr/>
          <p:nvPr/>
        </p:nvSpPr>
        <p:spPr>
          <a:xfrm>
            <a:off x="4828848" y="5003398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40" name="TextBox 39"/>
          <p:cNvSpPr txBox="1"/>
          <p:nvPr/>
        </p:nvSpPr>
        <p:spPr>
          <a:xfrm>
            <a:off x="4955618" y="4928157"/>
            <a:ext cx="4344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249813" y="3104934"/>
            <a:ext cx="916910" cy="10935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узел 42"/>
          <p:cNvSpPr/>
          <p:nvPr/>
        </p:nvSpPr>
        <p:spPr>
          <a:xfrm>
            <a:off x="4200678" y="3059365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44" name="Прямоугольник 43"/>
          <p:cNvSpPr/>
          <p:nvPr/>
        </p:nvSpPr>
        <p:spPr>
          <a:xfrm rot="3060000">
            <a:off x="4294307" y="3025333"/>
            <a:ext cx="180060" cy="17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TextBox 44"/>
          <p:cNvSpPr txBox="1"/>
          <p:nvPr/>
        </p:nvSpPr>
        <p:spPr>
          <a:xfrm>
            <a:off x="3804311" y="2582213"/>
            <a:ext cx="4344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2809002" y="4205211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8" name="Блок-схема: узел 27"/>
          <p:cNvSpPr/>
          <p:nvPr/>
        </p:nvSpPr>
        <p:spPr>
          <a:xfrm>
            <a:off x="5152056" y="4193159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</p:spTree>
    <p:extLst>
      <p:ext uri="{BB962C8B-B14F-4D97-AF65-F5344CB8AC3E}">
        <p14:creationId xmlns:p14="http://schemas.microsoft.com/office/powerpoint/2010/main" val="36702781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 animBg="1"/>
      <p:bldP spid="34" grpId="0" animBg="1"/>
      <p:bldP spid="37" grpId="0" animBg="1"/>
      <p:bldP spid="39" grpId="0" animBg="1"/>
      <p:bldP spid="40" grpId="0"/>
      <p:bldP spid="43" grpId="0" animBg="1"/>
      <p:bldP spid="44" grpId="0" animBg="1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9697" y="253470"/>
            <a:ext cx="695921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Властивість</a:t>
            </a:r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бісектриси</a:t>
            </a:r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рівнобедреного</a:t>
            </a:r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трикутника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63040" y="2775091"/>
            <a:ext cx="3004457" cy="2756263"/>
          </a:xfrm>
          <a:prstGeom prst="triangle">
            <a:avLst>
              <a:gd name="adj" fmla="val 51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endCxn id="4" idx="4"/>
          </p:cNvCxnSpPr>
          <p:nvPr/>
        </p:nvCxnSpPr>
        <p:spPr>
          <a:xfrm>
            <a:off x="3004312" y="2904957"/>
            <a:ext cx="613" cy="26636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28475" y="547791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5900" y="23341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20" y="53688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7501" y="553135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4112" y="2669813"/>
            <a:ext cx="56798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рівнобедреному трикутнику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бісектриса, проведена до основи,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медіаною і висотою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965269" y="2768887"/>
            <a:ext cx="78377" cy="975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55939" y="5477092"/>
            <a:ext cx="97972" cy="9155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flipH="1" flipV="1">
            <a:off x="2729848" y="2903734"/>
            <a:ext cx="533358" cy="570985"/>
          </a:xfrm>
          <a:prstGeom prst="arc">
            <a:avLst>
              <a:gd name="adj1" fmla="val 16200000"/>
              <a:gd name="adj2" fmla="val 21072394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8212733">
            <a:off x="2814034" y="3045145"/>
            <a:ext cx="458934" cy="427662"/>
          </a:xfrm>
          <a:prstGeom prst="arc">
            <a:avLst>
              <a:gd name="adj1" fmla="val 13898344"/>
              <a:gd name="adj2" fmla="val 19498576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00815" y="5368833"/>
            <a:ext cx="0" cy="2694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66160" y="5426849"/>
            <a:ext cx="0" cy="1998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оловина рамки 20"/>
          <p:cNvSpPr/>
          <p:nvPr/>
        </p:nvSpPr>
        <p:spPr>
          <a:xfrm rot="5400000">
            <a:off x="2993335" y="5202958"/>
            <a:ext cx="339958" cy="315613"/>
          </a:xfrm>
          <a:prstGeom prst="halfFrame">
            <a:avLst>
              <a:gd name="adj1" fmla="val 10100"/>
              <a:gd name="adj2" fmla="val 10100"/>
            </a:avLst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794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8" grpId="0"/>
      <p:bldP spid="9" grpId="0"/>
      <p:bldP spid="10" grpId="0"/>
      <p:bldP spid="11" grpId="0"/>
      <p:bldP spid="2" grpId="0" animBg="1"/>
      <p:bldP spid="4" grpId="0" animBg="1"/>
      <p:bldP spid="13" grpId="0" animBg="1"/>
      <p:bldP spid="14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9697" y="253470"/>
            <a:ext cx="69592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Наслідки</a:t>
            </a:r>
            <a:endParaRPr lang="ru-RU" sz="4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60789" y="2818276"/>
            <a:ext cx="3004457" cy="2756263"/>
          </a:xfrm>
          <a:prstGeom prst="triangle">
            <a:avLst>
              <a:gd name="adj" fmla="val 51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endCxn id="4" idx="4"/>
          </p:cNvCxnSpPr>
          <p:nvPr/>
        </p:nvCxnSpPr>
        <p:spPr>
          <a:xfrm>
            <a:off x="3004312" y="2904957"/>
            <a:ext cx="613" cy="26636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28475" y="547791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5900" y="23341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20" y="53688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7501" y="553135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772" y="958742"/>
            <a:ext cx="57920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Медіана рівнобедреного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трикутника, проведена до основи,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висотою і бісектрисою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Висота рівнобедреного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трикутника, проведена до основи,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медіаною і бісектрисою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965269" y="2768887"/>
            <a:ext cx="78377" cy="975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55939" y="5477092"/>
            <a:ext cx="97972" cy="9155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flipH="1" flipV="1">
            <a:off x="2729848" y="2903734"/>
            <a:ext cx="533358" cy="570985"/>
          </a:xfrm>
          <a:prstGeom prst="arc">
            <a:avLst>
              <a:gd name="adj1" fmla="val 16200000"/>
              <a:gd name="adj2" fmla="val 2085491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8212733">
            <a:off x="2814034" y="3045145"/>
            <a:ext cx="458934" cy="427662"/>
          </a:xfrm>
          <a:prstGeom prst="arc">
            <a:avLst>
              <a:gd name="adj1" fmla="val 13898344"/>
              <a:gd name="adj2" fmla="val 19498576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00815" y="5368833"/>
            <a:ext cx="0" cy="2694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66160" y="5426849"/>
            <a:ext cx="0" cy="1998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оловина рамки 20"/>
          <p:cNvSpPr/>
          <p:nvPr/>
        </p:nvSpPr>
        <p:spPr>
          <a:xfrm rot="5400000">
            <a:off x="2950846" y="5211027"/>
            <a:ext cx="339958" cy="315613"/>
          </a:xfrm>
          <a:prstGeom prst="halfFrame">
            <a:avLst>
              <a:gd name="adj1" fmla="val 10100"/>
              <a:gd name="adj2" fmla="val 10100"/>
            </a:avLst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30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8" grpId="0"/>
      <p:bldP spid="9" grpId="0"/>
      <p:bldP spid="10" grpId="0"/>
      <p:bldP spid="11" grpId="0"/>
      <p:bldP spid="2" grpId="0" animBg="1"/>
      <p:bldP spid="4" grpId="0" animBg="1"/>
      <p:bldP spid="13" grpId="0" animBg="1"/>
      <p:bldP spid="1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2898" y="1428898"/>
            <a:ext cx="69051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</a:t>
            </a:r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96039" y="-1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6895" y="2212851"/>
            <a:ext cx="7511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Як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можна назвати рівнобедрений трикутник, у якого основа дорівнює бічній стороні?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2229" y="3782511"/>
            <a:ext cx="55909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У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рівнобедреному трикутнику одна сторона дорівнює 3 м, а друга 8 м. Чому може дорівнювати третя сторона?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24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1.popsugar-assets.com/files/2012/07/29/3/192/1922794/44aae022f236c9b4_fouled-anchor-quality-brass-door-knocker/i/Fouled-Anchor-Solid-Brass-Door-Knocker-55-would-add-nautical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92"/>
          <a:stretch/>
        </p:blipFill>
        <p:spPr bwMode="auto">
          <a:xfrm rot="19807612">
            <a:off x="6035437" y="216435"/>
            <a:ext cx="2354307" cy="250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39819"/>
              </p:ext>
            </p:extLst>
          </p:nvPr>
        </p:nvGraphicFramePr>
        <p:xfrm>
          <a:off x="1122214" y="290944"/>
          <a:ext cx="6982687" cy="6359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775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981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02821">
                <a:tc rowSpan="2"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1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21">
                <a:tc gridSpan="3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21">
                <a:tc gridSpan="5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21">
                <a:tc gridSpan="6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21">
                <a:tc row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21"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21">
                <a:tc rowSpan="3" gridSpan="5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3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3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3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5"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21">
                <a:tc gridSpan="5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4"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821">
                <a:tc gridSpan="5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821"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821">
                <a:tc row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821"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821"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821"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821">
                <a:tc gridSpan="5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2821">
                <a:tc row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4"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2821"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9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821">
                <a:tc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2821">
                <a:tc rowSpan="3"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2821"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2821">
                <a:tc gridSpan="2"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uk-UA" sz="800"/>
                    </a:p>
                  </a:txBody>
                  <a:tcP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uk-UA" sz="1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67991" y="17217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</a:t>
            </a:r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    с   о   т   а</a:t>
            </a:r>
            <a:endParaRPr lang="uk-UA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8773" y="1732905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</a:t>
            </a:r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е   о    р    е   м   а</a:t>
            </a:r>
            <a:endParaRPr lang="uk-UA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9164" y="5409196"/>
            <a:ext cx="24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</a:t>
            </a:r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у   м   і    ж   н   і</a:t>
            </a:r>
            <a:endParaRPr lang="uk-UA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8773" y="2056670"/>
            <a:ext cx="24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</a:t>
            </a:r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е    д   і     а   н    а</a:t>
            </a:r>
            <a:endParaRPr lang="uk-UA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8649" y="296374"/>
            <a:ext cx="271042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основ</a:t>
            </a:r>
            <a:endParaRPr lang="uk-UA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7991" y="608504"/>
            <a:ext cx="41563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кате</a:t>
            </a:r>
            <a:endParaRPr lang="uk-UA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3343" y="2350074"/>
            <a:ext cx="384903" cy="375487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uk-UA" sz="2000" b="1" i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вносторонні</a:t>
            </a:r>
            <a:endParaRPr lang="uk-UA" sz="2000" b="1" i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й</a:t>
            </a:r>
            <a:endParaRPr lang="uk-UA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25924"/>
              </p:ext>
            </p:extLst>
          </p:nvPr>
        </p:nvGraphicFramePr>
        <p:xfrm>
          <a:off x="1163783" y="2987985"/>
          <a:ext cx="3190014" cy="3028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2835"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б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і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с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к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т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и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а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647209" y="4175557"/>
            <a:ext cx="2815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   і    д    р    і    з    о   к</a:t>
            </a:r>
            <a:endParaRPr lang="uk-UA" sz="1900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55244"/>
              </p:ext>
            </p:extLst>
          </p:nvPr>
        </p:nvGraphicFramePr>
        <p:xfrm>
          <a:off x="5023567" y="3013364"/>
          <a:ext cx="3190014" cy="3015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90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0144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а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а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л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е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л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ь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835"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і</a:t>
                      </a:r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sz="1800" b="1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2" name="Picture 8" descr="http://etkinlik.okuloncesievrak.com/ydosya/okuloncesindekavramlar4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031" y="5339195"/>
            <a:ext cx="904992" cy="8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nattik.ru/wp-content/uploads/2012/01/igra_podberi_figuri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387" y="5409196"/>
            <a:ext cx="1187098" cy="8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654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69592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Домашнє завдання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855" y="2147054"/>
            <a:ext cx="72150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§ 15, </a:t>
            </a:r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355, 356,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357 –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задачі на побудову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4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nattik.ru/wp-content/uploads/2012/01/igra_podberi_figuri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041" y="4839406"/>
            <a:ext cx="1714382" cy="13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tkinlik.okuloncesievrak.com/ydosya/okuloncesindekavramlar4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7" y="5225229"/>
            <a:ext cx="1189766" cy="11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xn--80aaujbdxeb6af9cg.com/data/images/%D0%E0%E2%ED%EE%F1%F2%EE%F0%EE%ED%ED%E8%E9-%F2%F0%E5%F3%E3%EE%EB%FC%ED%E8%EA,-%F2%F0%E8-%F0%E0%E2%ED%FB%E5-%F1%F2%EE%F0%EE%ED%FB_504781ae439e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7250">
            <a:off x="1527355" y="599208"/>
            <a:ext cx="1203078" cy="11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znanie.podelise.ru/tw_files/24812/d-24811820/24811820_html_m7cfd8fd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408" y="4817309"/>
            <a:ext cx="985497" cy="9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875970">
            <a:off x="1387581" y="2600585"/>
            <a:ext cx="71807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Дякую</a:t>
            </a:r>
            <a:r>
              <a:rPr lang="ru-RU" sz="8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за роботу!</a:t>
            </a:r>
          </a:p>
        </p:txBody>
      </p:sp>
    </p:spTree>
    <p:extLst>
      <p:ext uri="{BB962C8B-B14F-4D97-AF65-F5344CB8AC3E}">
        <p14:creationId xmlns:p14="http://schemas.microsoft.com/office/powerpoint/2010/main" val="3973288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668208" y="75137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2898" y="1428898"/>
            <a:ext cx="69051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</a:t>
            </a:r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96039" y="-1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697" y="2204175"/>
            <a:ext cx="75111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У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трикутнику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сторони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КО, ОМ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KM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дорівнюють відповідно 5 см, 6 см і 5 см. Які кути в цьому трикут­нику рівні?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571" y="4901671"/>
            <a:ext cx="5924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Чи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 кут при основі рівнобедреного трикутника бути тупим? 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43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2898" y="1428898"/>
            <a:ext cx="69051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</a:t>
            </a:r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96039" y="-1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408" y="2313844"/>
            <a:ext cx="7537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Знайдіть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периметр рівностороннього трикутника зі стороною 5 см.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163" y="3712561"/>
            <a:ext cx="6557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Чи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можна вважати будь-який рівносторонній трикутник рівнобедреним?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1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2898" y="1428898"/>
            <a:ext cx="69051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</a:t>
            </a:r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96039" y="-1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0835" y="2106521"/>
            <a:ext cx="69102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 Знайдіть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периметр рівнобедреного трикутника, бічна сторона якого дорівнює 7 см, а основа 6 см.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2715" y="4168624"/>
            <a:ext cx="5494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11. Один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 при основі рівнобедреного трикутника 70⁰. Чому дорівнює другий кут при основі?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397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6482" y="1808018"/>
            <a:ext cx="6905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медіана</a:t>
            </a:r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бісектриса</a:t>
            </a:r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96039" y="-1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863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958578" y="1208023"/>
            <a:ext cx="4561609" cy="5346503"/>
            <a:chOff x="1247275" y="1229288"/>
            <a:chExt cx="4561609" cy="5346503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1247275" y="1509019"/>
              <a:ext cx="4561609" cy="3990109"/>
            </a:xfrm>
            <a:prstGeom prst="triangle">
              <a:avLst>
                <a:gd name="adj" fmla="val 72362"/>
              </a:avLst>
            </a:prstGeom>
            <a:pattFill prst="smGrid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9" name="Прямая соединительная линия 8"/>
            <p:cNvCxnSpPr>
              <a:stCxn id="5" idx="0"/>
            </p:cNvCxnSpPr>
            <p:nvPr/>
          </p:nvCxnSpPr>
          <p:spPr>
            <a:xfrm flipH="1">
              <a:off x="3520345" y="1509019"/>
              <a:ext cx="1027802" cy="39455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482582" y="5349882"/>
              <a:ext cx="1814" cy="2984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 rot="17131026">
              <a:off x="781523" y="3517819"/>
              <a:ext cx="5346503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4400" b="1" i="1" dirty="0" err="1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Медіана</a:t>
              </a:r>
              <a:endParaRPr lang="ru-RU" sz="44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642547" y="5349882"/>
              <a:ext cx="1814" cy="2984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495406" y="5367939"/>
              <a:ext cx="1814" cy="2984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628361" y="5358911"/>
              <a:ext cx="1814" cy="2984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Блок-схема: узел 20"/>
          <p:cNvSpPr/>
          <p:nvPr/>
        </p:nvSpPr>
        <p:spPr>
          <a:xfrm>
            <a:off x="8476215" y="5437436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19" name="Блок-схема: узел 18"/>
          <p:cNvSpPr/>
          <p:nvPr/>
        </p:nvSpPr>
        <p:spPr>
          <a:xfrm>
            <a:off x="6161374" y="5442460"/>
            <a:ext cx="108000" cy="1080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0" name="Блок-схема: узел 19"/>
          <p:cNvSpPr/>
          <p:nvPr/>
        </p:nvSpPr>
        <p:spPr>
          <a:xfrm>
            <a:off x="3927197" y="5430113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2" name="Блок-схема: узел 21"/>
          <p:cNvSpPr/>
          <p:nvPr/>
        </p:nvSpPr>
        <p:spPr>
          <a:xfrm>
            <a:off x="7215901" y="1449846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29162" y="859118"/>
            <a:ext cx="2297150" cy="348884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46046" y="4790008"/>
            <a:ext cx="3122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Medianos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середній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84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534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Медіана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247275" y="1509019"/>
            <a:ext cx="4561609" cy="3990109"/>
          </a:xfrm>
          <a:prstGeom prst="triangle">
            <a:avLst>
              <a:gd name="adj" fmla="val 72362"/>
            </a:avLst>
          </a:prstGeom>
          <a:pattFill prst="sm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940702" y="5316071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0624" y="1041912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3423" y="5345338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endCxn id="3" idx="0"/>
          </p:cNvCxnSpPr>
          <p:nvPr/>
        </p:nvCxnSpPr>
        <p:spPr>
          <a:xfrm flipH="1">
            <a:off x="3520344" y="1552924"/>
            <a:ext cx="1012876" cy="39016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01185" y="5498513"/>
            <a:ext cx="3767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uk-UA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4213" y="2042827"/>
            <a:ext cx="3408219" cy="26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Медіаною трикутника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 відрізок, що сполучає вершину трикутника із серединою протилежної сторони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484344" y="5454608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19350" y="5416508"/>
            <a:ext cx="0" cy="14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05325" y="5445083"/>
            <a:ext cx="0" cy="14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3489538" y="5452508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0" name="Блок-схема: узел 19"/>
          <p:cNvSpPr/>
          <p:nvPr/>
        </p:nvSpPr>
        <p:spPr>
          <a:xfrm>
            <a:off x="1224187" y="5445185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1" name="Блок-схема: узел 20"/>
          <p:cNvSpPr/>
          <p:nvPr/>
        </p:nvSpPr>
        <p:spPr>
          <a:xfrm>
            <a:off x="5763156" y="5452508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22" name="Блок-схема: узел 21"/>
          <p:cNvSpPr/>
          <p:nvPr/>
        </p:nvSpPr>
        <p:spPr>
          <a:xfrm>
            <a:off x="4497220" y="1484308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</p:spTree>
    <p:extLst>
      <p:ext uri="{BB962C8B-B14F-4D97-AF65-F5344CB8AC3E}">
        <p14:creationId xmlns:p14="http://schemas.microsoft.com/office/powerpoint/2010/main" val="31218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build="p"/>
      <p:bldP spid="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534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Медіана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247275" y="1509019"/>
            <a:ext cx="4561609" cy="3990109"/>
          </a:xfrm>
          <a:prstGeom prst="triangle">
            <a:avLst>
              <a:gd name="adj" fmla="val 72362"/>
            </a:avLst>
          </a:prstGeom>
          <a:pattFill prst="sm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940702" y="5316071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0624" y="1041912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3423" y="5345338"/>
            <a:ext cx="2741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endCxn id="19" idx="3"/>
          </p:cNvCxnSpPr>
          <p:nvPr/>
        </p:nvCxnSpPr>
        <p:spPr>
          <a:xfrm flipH="1">
            <a:off x="3500082" y="1552924"/>
            <a:ext cx="1033138" cy="3961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9481" y="3230372"/>
            <a:ext cx="46807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484344" y="5454608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831127" y="2584174"/>
            <a:ext cx="133785" cy="520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3489538" y="5452508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cxnSp>
        <p:nvCxnSpPr>
          <p:cNvPr id="15" name="Прямая соединительная линия 14"/>
          <p:cNvCxnSpPr>
            <a:stCxn id="5" idx="2"/>
            <a:endCxn id="5" idx="5"/>
          </p:cNvCxnSpPr>
          <p:nvPr/>
        </p:nvCxnSpPr>
        <p:spPr>
          <a:xfrm flipV="1">
            <a:off x="1247275" y="3504074"/>
            <a:ext cx="3931240" cy="19950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5135052" y="3467766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5403666" y="4367719"/>
            <a:ext cx="114168" cy="437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1626" y="5517083"/>
            <a:ext cx="68160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83992" y="3033146"/>
            <a:ext cx="46807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33220" y="5418292"/>
            <a:ext cx="0" cy="14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399905" y="5428472"/>
            <a:ext cx="0" cy="14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64905" y="5428461"/>
            <a:ext cx="0" cy="14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98526" y="5416508"/>
            <a:ext cx="0" cy="14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5" idx="1"/>
          </p:cNvCxnSpPr>
          <p:nvPr/>
        </p:nvCxnSpPr>
        <p:spPr>
          <a:xfrm flipH="1" flipV="1">
            <a:off x="2897711" y="3504074"/>
            <a:ext cx="2886407" cy="19593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Блок-схема: узел 32"/>
          <p:cNvSpPr/>
          <p:nvPr/>
        </p:nvSpPr>
        <p:spPr>
          <a:xfrm>
            <a:off x="2852070" y="3475318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126452" y="4334617"/>
            <a:ext cx="94595" cy="836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217970" y="4214624"/>
            <a:ext cx="94595" cy="836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72211" y="4266740"/>
            <a:ext cx="94595" cy="836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12021" y="2400367"/>
            <a:ext cx="94595" cy="836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676993" y="2444272"/>
            <a:ext cx="94595" cy="836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641175" y="2496182"/>
            <a:ext cx="94595" cy="836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Блок-схема: узел 41"/>
          <p:cNvSpPr/>
          <p:nvPr/>
        </p:nvSpPr>
        <p:spPr>
          <a:xfrm>
            <a:off x="3825042" y="4123574"/>
            <a:ext cx="72000" cy="7200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44" name="Блок-схема: узел 43"/>
          <p:cNvSpPr/>
          <p:nvPr/>
        </p:nvSpPr>
        <p:spPr>
          <a:xfrm>
            <a:off x="1229051" y="5450049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45" name="Блок-схема: узел 44"/>
          <p:cNvSpPr/>
          <p:nvPr/>
        </p:nvSpPr>
        <p:spPr>
          <a:xfrm>
            <a:off x="5752049" y="5445273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46" name="Блок-схема: узел 45"/>
          <p:cNvSpPr/>
          <p:nvPr/>
        </p:nvSpPr>
        <p:spPr>
          <a:xfrm>
            <a:off x="4504803" y="1498037"/>
            <a:ext cx="72000" cy="72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34" name="TextBox 33"/>
          <p:cNvSpPr txBox="1"/>
          <p:nvPr/>
        </p:nvSpPr>
        <p:spPr>
          <a:xfrm>
            <a:off x="5970480" y="2740758"/>
            <a:ext cx="280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центроїд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6347" y="3547318"/>
            <a:ext cx="36548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uk-UA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24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19" grpId="0" animBg="1"/>
      <p:bldP spid="20" grpId="0" animBg="1"/>
      <p:bldP spid="24" grpId="0"/>
      <p:bldP spid="25" grpId="0"/>
      <p:bldP spid="33" grpId="0" animBg="1"/>
      <p:bldP spid="42" grpId="0" animBg="1"/>
      <p:bldP spid="34" grpId="0"/>
      <p:bldP spid="36" grpId="0"/>
    </p:bldLst>
  </p:timing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1019</TotalTime>
  <Words>448</Words>
  <Application>Microsoft Office PowerPoint</Application>
  <PresentationFormat>Экран 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Cambria</vt:lpstr>
      <vt:lpstr>Century Gothic</vt:lpstr>
      <vt:lpstr>Monotype Corsiva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Guts Zhenia</dc:creator>
  <cp:lastModifiedBy>Пользователь Windows</cp:lastModifiedBy>
  <cp:revision>93</cp:revision>
  <dcterms:created xsi:type="dcterms:W3CDTF">2015-12-05T18:38:00Z</dcterms:created>
  <dcterms:modified xsi:type="dcterms:W3CDTF">2018-12-16T11:09:02Z</dcterms:modified>
</cp:coreProperties>
</file>