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6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28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1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78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3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6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9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3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8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7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1C60-8B83-44BB-B118-49A61BEB7490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0A2B76-9B97-4A35-8B30-B66052227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http://2.ukrintschool.org.ua/moodle/file.php?file=/26/uploader/11_Funkca_y__x2_ta__grafk_/img00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uk-UA" sz="4900" dirty="0" smtClean="0"/>
                  <a:t>Тема: </a:t>
                </a:r>
                <a:br>
                  <a:rPr lang="uk-UA" sz="4900" dirty="0" smtClean="0"/>
                </a:br>
                <a:r>
                  <a:rPr lang="uk-UA" sz="49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sz="49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𝒚</m:t>
                    </m:r>
                    <m:r>
                      <a:rPr lang="uk-UA" sz="49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=</m:t>
                    </m:r>
                    <m:sSup>
                      <m:sSupPr>
                        <m:ctrlPr>
                          <a:rPr lang="ru-RU" sz="49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</m:ctrlPr>
                      </m:sSupPr>
                      <m:e>
                        <m:r>
                          <a:rPr lang="uk-UA" sz="49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𝒙</m:t>
                        </m:r>
                      </m:e>
                      <m:sup>
                        <m:r>
                          <a:rPr lang="uk-UA" sz="49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49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 її графік і властивості</a:t>
                </a:r>
                <a:r>
                  <a:rPr lang="uk-UA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479" b="-90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http://2.ukrintschool.org.ua/moodle/file.php?file=/26/uploader/11_Funkca_y__x2_ta__grafk_/img004.jp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62" y="3277465"/>
            <a:ext cx="2769609" cy="3303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naurok.com.ua/uploads/files/47755/16788/17068_html/images/y-x2-1-funkciya-u-x2-docx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49382"/>
            <a:ext cx="9897341" cy="6719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18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urok.com.ua/uploads/files/47755/16788/17068_html/images/y-x2-1-funkciya-u-x2-docx.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401953"/>
            <a:ext cx="9257434" cy="660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98597"/>
              </p:ext>
            </p:extLst>
          </p:nvPr>
        </p:nvGraphicFramePr>
        <p:xfrm>
          <a:off x="445350" y="2275752"/>
          <a:ext cx="12015225" cy="20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6121400" imgH="1029387" progId="Word.Document.12">
                  <p:embed/>
                </p:oleObj>
              </mc:Choice>
              <mc:Fallback>
                <p:oleObj name="Документ" r:id="rId3" imgW="6121400" imgH="1029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350" y="2275752"/>
                        <a:ext cx="12015225" cy="20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10944"/>
              </p:ext>
            </p:extLst>
          </p:nvPr>
        </p:nvGraphicFramePr>
        <p:xfrm>
          <a:off x="445350" y="2391345"/>
          <a:ext cx="11455706" cy="178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6296040" imgH="982941" progId="Word.Document.12">
                  <p:embed/>
                </p:oleObj>
              </mc:Choice>
              <mc:Fallback>
                <p:oleObj name="Документ" r:id="rId5" imgW="6296040" imgH="9829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350" y="2391345"/>
                        <a:ext cx="11455706" cy="178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0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1" y="454324"/>
            <a:ext cx="3742563" cy="50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08" y="884099"/>
            <a:ext cx="3577331" cy="53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urok.com.ua/uploads/files/47755/16788/17068_html/images/y-x2-1-funkciya-u-x2-docx.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437457"/>
            <a:ext cx="9240983" cy="543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имн парабол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5" y="193963"/>
            <a:ext cx="8659090" cy="64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2</Words>
  <Application>Microsoft Office PowerPoint</Application>
  <PresentationFormat>Широкоэкранный</PresentationFormat>
  <Paragraphs>1</Paragraphs>
  <Slides>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Документ Microsoft Word</vt:lpstr>
      <vt:lpstr>Тема:  Функція y=x^2,  її графік і властивості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Функція y=x^2,  її графік і властивості  </dc:title>
  <dc:creator>Пользователь Windows</dc:creator>
  <cp:lastModifiedBy>Пользователь Windows</cp:lastModifiedBy>
  <cp:revision>2</cp:revision>
  <dcterms:created xsi:type="dcterms:W3CDTF">2019-01-07T16:46:57Z</dcterms:created>
  <dcterms:modified xsi:type="dcterms:W3CDTF">2019-01-07T17:03:56Z</dcterms:modified>
</cp:coreProperties>
</file>