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3" r:id="rId3"/>
    <p:sldId id="264" r:id="rId4"/>
    <p:sldId id="265" r:id="rId5"/>
    <p:sldId id="266" r:id="rId6"/>
    <p:sldId id="267" r:id="rId7"/>
    <p:sldId id="275" r:id="rId8"/>
    <p:sldId id="278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i="1" dirty="0" smtClean="0">
                <a:solidFill>
                  <a:schemeClr val="accent5"/>
                </a:solidFill>
                <a:latin typeface="Bookman Old Style" pitchFamily="18" charset="0"/>
              </a:rPr>
              <a:t>Многокутники. </a:t>
            </a:r>
          </a:p>
          <a:p>
            <a:pPr algn="ctr">
              <a:buNone/>
            </a:pPr>
            <a:r>
              <a:rPr lang="uk-UA" sz="4400" b="1" i="1" dirty="0" smtClean="0">
                <a:solidFill>
                  <a:schemeClr val="accent5"/>
                </a:solidFill>
                <a:latin typeface="Bookman Old Style" pitchFamily="18" charset="0"/>
              </a:rPr>
              <a:t>Площі многокутників.</a:t>
            </a:r>
            <a:endParaRPr lang="ru-RU" sz="4400" b="1" i="1" dirty="0">
              <a:solidFill>
                <a:schemeClr val="accent5"/>
              </a:solidFill>
              <a:latin typeface="Bookman Old Style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solidFill>
                  <a:schemeClr val="accent1">
                    <a:lumMod val="50000"/>
                  </a:schemeClr>
                </a:solidFill>
              </a:rPr>
              <a:t>Тема уроку:</a:t>
            </a:r>
            <a:r>
              <a:rPr lang="uk-UA" sz="5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 descr="http://hameleons.com/uploads/posts/2012-08/1345294678_real-estate.jpg"/>
          <p:cNvPicPr/>
          <p:nvPr/>
        </p:nvPicPr>
        <p:blipFill>
          <a:blip r:embed="rId2"/>
          <a:srcRect t="36856" r="34800" b="52033"/>
          <a:stretch>
            <a:fillRect/>
          </a:stretch>
        </p:blipFill>
        <p:spPr bwMode="auto">
          <a:xfrm>
            <a:off x="5143504" y="4357694"/>
            <a:ext cx="33909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65603"/>
            <a:ext cx="8229600" cy="1064892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/>
              <a:t>1) Яка геометрична фігура називається многокутником?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362" y="103513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accent4">
                      <a:lumMod val="25000"/>
                    </a:schemeClr>
                  </a:solidFill>
                </a:ln>
              </a:rPr>
              <a:t>Запитання</a:t>
            </a:r>
            <a:endParaRPr lang="ru-RU" dirty="0">
              <a:ln>
                <a:solidFill>
                  <a:schemeClr val="accent4">
                    <a:lumMod val="25000"/>
                  </a:schemeClr>
                </a:solidFill>
              </a:ln>
            </a:endParaRPr>
          </a:p>
        </p:txBody>
      </p:sp>
      <p:pic>
        <p:nvPicPr>
          <p:cNvPr id="5" name="Рисунок 4" descr="http://hameleons.com/uploads/posts/2012-08/1345294678_real-estate.jpg"/>
          <p:cNvPicPr/>
          <p:nvPr/>
        </p:nvPicPr>
        <p:blipFill>
          <a:blip r:embed="rId2"/>
          <a:srcRect t="36856" r="34800" b="52033"/>
          <a:stretch>
            <a:fillRect/>
          </a:stretch>
        </p:blipFill>
        <p:spPr bwMode="auto">
          <a:xfrm>
            <a:off x="5500694" y="5143512"/>
            <a:ext cx="31051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65127" y="2027036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b="1" dirty="0" smtClean="0"/>
              <a:t>2) Що таке периметр многокутника?</a:t>
            </a:r>
            <a:endParaRPr lang="ru-RU" sz="28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56344" y="2658293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b="1" dirty="0" smtClean="0"/>
              <a:t>3) Чому дорівнює сума внутрішніх кутів</a:t>
            </a:r>
          </a:p>
          <a:p>
            <a:pPr>
              <a:buNone/>
            </a:pPr>
            <a:r>
              <a:rPr lang="uk-UA" sz="2800" b="1" dirty="0" smtClean="0"/>
              <a:t>     опуклого многокутника?</a:t>
            </a: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53828" y="3677193"/>
            <a:ext cx="2864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sz="32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180°(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2)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7673" y="4200960"/>
            <a:ext cx="7193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b="1" dirty="0" smtClean="0"/>
              <a:t>4) Чому </a:t>
            </a:r>
            <a:r>
              <a:rPr lang="uk-UA" sz="2800" b="1" dirty="0"/>
              <a:t>дорівнює сума </a:t>
            </a:r>
            <a:r>
              <a:rPr lang="uk-UA" sz="2800" b="1" dirty="0" smtClean="0"/>
              <a:t>зовнішніх кутів опуклого </a:t>
            </a:r>
            <a:r>
              <a:rPr lang="uk-UA" sz="2800" b="1" dirty="0"/>
              <a:t>многокутника?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04005" y="5119385"/>
            <a:ext cx="963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360°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4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950" y="144464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Знайдіть відповідну фігуру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746" name="AutoShape 2" descr="Картинки по запросу площа прямокутн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1748" name="Picture 4" descr="Картинки по запросу площа прямокутника"/>
          <p:cNvPicPr>
            <a:picLocks noChangeAspect="1" noChangeArrowheads="1"/>
          </p:cNvPicPr>
          <p:nvPr/>
        </p:nvPicPr>
        <p:blipFill>
          <a:blip r:embed="rId2"/>
          <a:srcRect r="13990" b="34615"/>
          <a:stretch>
            <a:fillRect/>
          </a:stretch>
        </p:blipFill>
        <p:spPr bwMode="auto">
          <a:xfrm>
            <a:off x="500034" y="1928802"/>
            <a:ext cx="3571900" cy="2428892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786322"/>
            <a:ext cx="2714644" cy="847123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176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786322"/>
            <a:ext cx="2654183" cy="833439"/>
          </a:xfrm>
          <a:prstGeom prst="rect">
            <a:avLst/>
          </a:prstGeom>
          <a:noFill/>
        </p:spPr>
      </p:pic>
      <p:pic>
        <p:nvPicPr>
          <p:cNvPr id="31763" name="Picture 19" descr="Параллелограм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000240"/>
            <a:ext cx="3457179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Знайдіть відповідну фігуру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4820" name="Picture 4" descr="Картинки по запросу площа паралелограма"/>
          <p:cNvPicPr>
            <a:picLocks noChangeAspect="1" noChangeArrowheads="1"/>
          </p:cNvPicPr>
          <p:nvPr/>
        </p:nvPicPr>
        <p:blipFill>
          <a:blip r:embed="rId2"/>
          <a:srcRect l="12187" t="50000" r="40937"/>
          <a:stretch>
            <a:fillRect/>
          </a:stretch>
        </p:blipFill>
        <p:spPr bwMode="auto">
          <a:xfrm>
            <a:off x="4572000" y="1857364"/>
            <a:ext cx="3429024" cy="2743181"/>
          </a:xfrm>
          <a:prstGeom prst="rect">
            <a:avLst/>
          </a:prstGeom>
          <a:noFill/>
        </p:spPr>
      </p:pic>
      <p:pic>
        <p:nvPicPr>
          <p:cNvPr id="34822" name="Picture 6" descr="Картинки по запросу площа ромба за діагоналя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2571768" cy="2571768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967304"/>
            <a:ext cx="2609850" cy="81915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3" y="4559901"/>
            <a:ext cx="2286015" cy="1364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площа паралелограм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2924583" cy="2000529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Знайдіть відповідну фігуру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5842" name="Picture 2" descr="http://zno.academia.in.ua/pluginfile.php/4824/mod_book/chapter/702/l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3048000" cy="1781176"/>
          </a:xfrm>
          <a:prstGeom prst="rect">
            <a:avLst/>
          </a:prstGeom>
          <a:noFill/>
        </p:spPr>
      </p:pic>
      <p:pic>
        <p:nvPicPr>
          <p:cNvPr id="35844" name="Picture 4" descr="Картинки по запросу формула площі трапеції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2850186" cy="1733023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71942"/>
            <a:ext cx="2286016" cy="154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Знайдіть відповідну фігуру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6866" name="Picture 2" descr="http://zno.academia.in.ua/pluginfile.php/4824/mod_book/chapter/702/l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000240"/>
            <a:ext cx="2518437" cy="2357454"/>
          </a:xfrm>
          <a:prstGeom prst="rect">
            <a:avLst/>
          </a:prstGeom>
          <a:noFill/>
        </p:spPr>
      </p:pic>
      <p:pic>
        <p:nvPicPr>
          <p:cNvPr id="36868" name="Picture 4" descr="Картинки по запросу формула площі трапеції середня ліні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3000396" cy="2214578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4512" y="4500570"/>
            <a:ext cx="2084414" cy="1214446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714884"/>
            <a:ext cx="2176112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buNone/>
              <a:tabLst>
                <a:tab pos="539750" algn="l"/>
              </a:tabLst>
            </a:pPr>
            <a:r>
              <a:rPr lang="uk-UA" b="1" dirty="0" smtClean="0"/>
              <a:t>  1.</a:t>
            </a:r>
            <a:r>
              <a:rPr lang="uk-UA" dirty="0" smtClean="0"/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 домашню самостійну роботу №5 на стор.181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n>
                  <a:solidFill>
                    <a:schemeClr val="accent4">
                      <a:lumMod val="2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Домашнє завдання</a:t>
            </a:r>
            <a:endParaRPr lang="ru-RU" dirty="0">
              <a:ln>
                <a:solidFill>
                  <a:schemeClr val="accent4">
                    <a:lumMod val="2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857496"/>
            <a:ext cx="6931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Дякуємо за увагу!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svitppt.com.ua/images/34/33691/960/img13.jpg"/>
          <p:cNvPicPr>
            <a:picLocks noChangeAspect="1" noChangeArrowheads="1"/>
          </p:cNvPicPr>
          <p:nvPr/>
        </p:nvPicPr>
        <p:blipFill>
          <a:blip r:embed="rId2"/>
          <a:srcRect l="7812" t="23958" r="13281" b="43750"/>
          <a:stretch>
            <a:fillRect/>
          </a:stretch>
        </p:blipFill>
        <p:spPr bwMode="auto">
          <a:xfrm>
            <a:off x="642910" y="2000240"/>
            <a:ext cx="792961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806</TotalTime>
  <Words>85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Lucida Sans Unicode</vt:lpstr>
      <vt:lpstr>Times New Roman</vt:lpstr>
      <vt:lpstr>Verdana</vt:lpstr>
      <vt:lpstr>Wingdings 2</vt:lpstr>
      <vt:lpstr>Wingdings 3</vt:lpstr>
      <vt:lpstr>Открытая</vt:lpstr>
      <vt:lpstr>Тема уроку:  </vt:lpstr>
      <vt:lpstr>Запитання</vt:lpstr>
      <vt:lpstr>Знайдіть відповідну фігуру</vt:lpstr>
      <vt:lpstr>Знайдіть відповідну фігуру</vt:lpstr>
      <vt:lpstr>Знайдіть відповідну фігуру</vt:lpstr>
      <vt:lpstr>Знайдіть відповідну фігуру</vt:lpstr>
      <vt:lpstr>Домашнє завдання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Дмитро</dc:creator>
  <cp:lastModifiedBy>Пользователь Windows</cp:lastModifiedBy>
  <cp:revision>69</cp:revision>
  <dcterms:created xsi:type="dcterms:W3CDTF">2017-03-11T09:31:19Z</dcterms:created>
  <dcterms:modified xsi:type="dcterms:W3CDTF">2019-05-02T15:49:37Z</dcterms:modified>
</cp:coreProperties>
</file>