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34AA7-DC59-4382-BD04-3AD71E662B85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F0D2E-1333-4973-96C6-70C10F5E21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38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17FA31-6CC4-4364-AA27-D2B75E69C79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26A7C-1896-4BA4-B7B5-B85F5ABD7A9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3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274BF-36BF-4EE1-8E7E-FD504201625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5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849EB-596A-49E0-AFC0-C4B5B40A55F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EFEAFF-7B27-4359-97DB-A4C3CE53D71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33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00C49E-3182-4A5D-9EC0-842545BC307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3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29015A-EBB5-43E3-8B42-E3A59C12D01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2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0A5CC-E717-4006-8066-BFC41546F7B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7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84D71-4C94-4B83-BFE9-6CB650662DA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4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11BC7E-5D91-4FA4-B61F-9A26B441B3C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9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D8A1C-714D-4968-B23D-8722AAD5A30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28E37-1356-4206-83F6-8E23938D0D5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0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ABAB8-FD03-40E9-B03B-572E7A9CF41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1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B0EC9D-77CC-4CCD-875E-2552B7B883F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8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411987-E54A-4BF7-A793-23E5F0D55C3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2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Усна робота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73" y="1514621"/>
            <a:ext cx="5541818" cy="2959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6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836" y="554182"/>
            <a:ext cx="4516582" cy="4055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7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37" y="969818"/>
            <a:ext cx="5043054" cy="4918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5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 уроку: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6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Промінь</a:t>
            </a:r>
            <a:endParaRPr lang="ru-RU" sz="6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5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450" y="1723231"/>
            <a:ext cx="10972800" cy="4525963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535382" y="2713255"/>
            <a:ext cx="4904509" cy="138545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937067" y="340598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4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71625"/>
            <a:ext cx="3887162" cy="20346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500813" y="1914525"/>
            <a:ext cx="61150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доповняльні промені, бо: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точка </a:t>
            </a:r>
            <a:r>
              <a:rPr lang="uk-UA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їх спільний початок;</a:t>
            </a: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uk-UA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 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промені од­нієї прямої.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1068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72" y="846138"/>
            <a:ext cx="4890655" cy="4502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3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36</Words>
  <Application>Microsoft Office PowerPoint</Application>
  <PresentationFormat>Широкоэкранный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1_Оформление по умолчанию</vt:lpstr>
      <vt:lpstr>Усна робота</vt:lpstr>
      <vt:lpstr>Презентация PowerPoint</vt:lpstr>
      <vt:lpstr>Презентация PowerPoint</vt:lpstr>
      <vt:lpstr>Тема уроку: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Перевірочний тест</dc:title>
  <dc:creator>Пользователь Windows</dc:creator>
  <cp:lastModifiedBy>Пользователь Windows</cp:lastModifiedBy>
  <cp:revision>11</cp:revision>
  <dcterms:created xsi:type="dcterms:W3CDTF">2018-09-05T12:09:19Z</dcterms:created>
  <dcterms:modified xsi:type="dcterms:W3CDTF">2019-07-02T14:23:56Z</dcterms:modified>
</cp:coreProperties>
</file>