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2" r:id="rId3"/>
    <p:sldId id="273" r:id="rId4"/>
    <p:sldId id="257" r:id="rId5"/>
    <p:sldId id="261" r:id="rId6"/>
    <p:sldId id="262" r:id="rId7"/>
    <p:sldId id="258" r:id="rId8"/>
    <p:sldId id="263" r:id="rId9"/>
    <p:sldId id="265" r:id="rId10"/>
    <p:sldId id="264" r:id="rId11"/>
    <p:sldId id="266" r:id="rId12"/>
    <p:sldId id="260" r:id="rId13"/>
    <p:sldId id="259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2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8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6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8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1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1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6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4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5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1FAB8B-A0D4-4065-BD83-FE537E2016E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CED95-3B51-4D2F-9D87-0E82516D9E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Тема уроку: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3386664"/>
            <a:ext cx="6815669" cy="1320802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Вписані та описані чотирикутники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7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войная стрелка влево/вправо 13"/>
          <p:cNvSpPr/>
          <p:nvPr/>
        </p:nvSpPr>
        <p:spPr>
          <a:xfrm>
            <a:off x="4707527" y="4071938"/>
            <a:ext cx="1050336" cy="342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53054" y="3477896"/>
            <a:ext cx="5816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ABCD – </a:t>
            </a:r>
            <a:endParaRPr lang="uk-UA" sz="4000" b="1" dirty="0" smtClean="0"/>
          </a:p>
          <a:p>
            <a:pPr algn="ctr"/>
            <a:r>
              <a:rPr lang="uk-UA" sz="4000" b="1" dirty="0"/>
              <a:t>о</a:t>
            </a:r>
            <a:r>
              <a:rPr lang="uk-UA" sz="4000" b="1" dirty="0" smtClean="0"/>
              <a:t>писаний чотирикутник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5543" y="4000284"/>
            <a:ext cx="13472952" cy="486207"/>
          </a:xfrm>
          <a:prstGeom prst="rect">
            <a:avLst/>
          </a:prstGeom>
        </p:spPr>
      </p:pic>
      <p:pic>
        <p:nvPicPr>
          <p:cNvPr id="6146" name="Picture 2" descr="Cetrst_iev_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608865"/>
            <a:ext cx="2930526" cy="33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1550" y="4677392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Коло - </a:t>
            </a:r>
            <a:r>
              <a:rPr lang="uk-UA" sz="3600" b="1" dirty="0" smtClean="0"/>
              <a:t>вписане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0970" y="5350393"/>
            <a:ext cx="6324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О – точка </a:t>
            </a:r>
            <a:r>
              <a:rPr lang="ru-RU" sz="3600" b="1" dirty="0" err="1"/>
              <a:t>перетину</a:t>
            </a:r>
            <a:r>
              <a:rPr lang="ru-RU" sz="3600" b="1" dirty="0"/>
              <a:t> </a:t>
            </a:r>
            <a:r>
              <a:rPr lang="ru-RU" sz="3600" b="1" dirty="0" err="1" smtClean="0"/>
              <a:t>бісектрис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430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98" y="651163"/>
            <a:ext cx="7211245" cy="3247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7783" y="3723990"/>
            <a:ext cx="19150158" cy="651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385" y="4592219"/>
            <a:ext cx="15508327" cy="5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56" y="760474"/>
            <a:ext cx="9878734" cy="52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927" y="789709"/>
            <a:ext cx="1023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Знайди помилки в малюнках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263" y="1640323"/>
            <a:ext cx="3369836" cy="31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927" y="789709"/>
            <a:ext cx="1023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Знайди помилки в малюнках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00" y="1374484"/>
            <a:ext cx="3192031" cy="253792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34145" y="4335821"/>
            <a:ext cx="5668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АВ</a:t>
            </a:r>
            <a:r>
              <a:rPr kumimoji="0" lang="uk-UA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 см, </a:t>
            </a:r>
            <a:r>
              <a:rPr kumimoji="0" lang="uk-UA" alt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</a:t>
            </a:r>
            <a:r>
              <a:rPr kumimoji="0" lang="uk-UA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5,5 см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38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927" y="789709"/>
            <a:ext cx="1023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Знайди помилки в малюнках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1374484"/>
            <a:ext cx="3083069" cy="26579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61132" y="4170938"/>
            <a:ext cx="688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— центр кола;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ABCD </a:t>
            </a: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тра­пеція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741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927" y="789709"/>
            <a:ext cx="1023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Знайди помилки в малюнках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4" y="1911929"/>
            <a:ext cx="3976255" cy="3532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56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8" y="2903296"/>
            <a:ext cx="9601196" cy="3318936"/>
          </a:xfrm>
        </p:spPr>
        <p:txBody>
          <a:bodyPr/>
          <a:lstStyle/>
          <a:p>
            <a:r>
              <a:rPr lang="uk-UA" sz="3600" b="1" dirty="0"/>
              <a:t>§8, вивчити зміст теоретичного матеріалу. </a:t>
            </a:r>
            <a:endParaRPr lang="ru-RU" sz="3600" b="1" dirty="0"/>
          </a:p>
          <a:p>
            <a:r>
              <a:rPr lang="uk-UA" sz="3600" b="1" dirty="0"/>
              <a:t>№253, 255, 259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0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157" y="2693324"/>
            <a:ext cx="3231686" cy="29593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4483" y="2693324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№235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4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4483" y="2693324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237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872" y="2693324"/>
            <a:ext cx="3979574" cy="2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33037"/>
              </p:ext>
            </p:extLst>
          </p:nvPr>
        </p:nvGraphicFramePr>
        <p:xfrm>
          <a:off x="517412" y="1778433"/>
          <a:ext cx="11216233" cy="264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3" imgW="6121400" imgH="1441646" progId="Word.Document.12">
                  <p:embed/>
                </p:oleObj>
              </mc:Choice>
              <mc:Fallback>
                <p:oleObj name="Документ" r:id="rId3" imgW="6121400" imgH="1441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12" y="1778433"/>
                        <a:ext cx="11216233" cy="264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82578"/>
              </p:ext>
            </p:extLst>
          </p:nvPr>
        </p:nvGraphicFramePr>
        <p:xfrm>
          <a:off x="1212800" y="2169824"/>
          <a:ext cx="9744991" cy="241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3" imgW="6121400" imgH="1517977" progId="Word.Document.12">
                  <p:embed/>
                </p:oleObj>
              </mc:Choice>
              <mc:Fallback>
                <p:oleObj name="Документ" r:id="rId3" imgW="6121400" imgH="1517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00" y="2169824"/>
                        <a:ext cx="9744991" cy="241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8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61" y="1651473"/>
            <a:ext cx="2737087" cy="2832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080" y="1651473"/>
            <a:ext cx="3241712" cy="2832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120" y="95596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3.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17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94809"/>
              </p:ext>
            </p:extLst>
          </p:nvPr>
        </p:nvGraphicFramePr>
        <p:xfrm>
          <a:off x="1379054" y="2239097"/>
          <a:ext cx="9744991" cy="241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3" imgW="6121400" imgH="1517977" progId="Word.Document.12">
                  <p:embed/>
                </p:oleObj>
              </mc:Choice>
              <mc:Fallback>
                <p:oleObj name="Документ" r:id="rId3" imgW="6121400" imgH="1517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054" y="2239097"/>
                        <a:ext cx="9744991" cy="241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2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1003" y="3700594"/>
            <a:ext cx="15127916" cy="1085588"/>
          </a:xfrm>
          <a:prstGeom prst="rect">
            <a:avLst/>
          </a:prstGeom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4707527" y="4071938"/>
            <a:ext cx="1050336" cy="342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57863" y="3477896"/>
            <a:ext cx="5806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ABCD – </a:t>
            </a:r>
            <a:endParaRPr lang="uk-UA" sz="4000" b="1" dirty="0" smtClean="0"/>
          </a:p>
          <a:p>
            <a:pPr algn="ctr"/>
            <a:r>
              <a:rPr lang="uk-UA" sz="4000" b="1" dirty="0" smtClean="0"/>
              <a:t>вписаний чотирикутник</a:t>
            </a:r>
            <a:endParaRPr lang="ru-RU" sz="4000" b="1" dirty="0"/>
          </a:p>
        </p:txBody>
      </p:sp>
      <p:pic>
        <p:nvPicPr>
          <p:cNvPr id="5131" name="Picture 11" descr="Cetrst_apv_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60295"/>
            <a:ext cx="3594100" cy="34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5925" y="5447666"/>
            <a:ext cx="923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 – точка </a:t>
            </a:r>
            <a:r>
              <a:rPr lang="ru-RU" sz="3200" b="1" dirty="0" err="1" smtClean="0"/>
              <a:t>перетину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серединних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перпендикулярів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86637" y="4685714"/>
            <a:ext cx="3284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Коло - описане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782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67" y="1136491"/>
            <a:ext cx="2565571" cy="2529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337" y="1215091"/>
            <a:ext cx="2733243" cy="2451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04" y="3791037"/>
            <a:ext cx="11315992" cy="760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75" y="3354111"/>
            <a:ext cx="1158802" cy="873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66" y="717210"/>
            <a:ext cx="10974267" cy="373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885" y="3712437"/>
            <a:ext cx="2420890" cy="24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</TotalTime>
  <Words>91</Words>
  <Application>Microsoft Office PowerPoint</Application>
  <PresentationFormat>Широкоэкранный</PresentationFormat>
  <Paragraphs>24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Натуральные материалы</vt:lpstr>
      <vt:lpstr>Документ</vt:lpstr>
      <vt:lpstr>Тема уроку: </vt:lpstr>
      <vt:lpstr>Домашнє завдання</vt:lpstr>
      <vt:lpstr>Домашнє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</dc:title>
  <dc:creator>Пользователь Windows</dc:creator>
  <cp:lastModifiedBy>Пользователь Windows</cp:lastModifiedBy>
  <cp:revision>13</cp:revision>
  <dcterms:created xsi:type="dcterms:W3CDTF">2018-10-12T09:21:49Z</dcterms:created>
  <dcterms:modified xsi:type="dcterms:W3CDTF">2018-10-18T17:11:13Z</dcterms:modified>
</cp:coreProperties>
</file>