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81" r:id="rId3"/>
    <p:sldId id="258" r:id="rId4"/>
    <p:sldId id="275" r:id="rId5"/>
    <p:sldId id="283" r:id="rId6"/>
    <p:sldId id="282" r:id="rId7"/>
    <p:sldId id="280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85CA75-34F2-46FE-B7DE-61B8B0BA6775}">
          <p14:sldIdLst>
            <p14:sldId id="279"/>
            <p14:sldId id="281"/>
            <p14:sldId id="258"/>
            <p14:sldId id="275"/>
            <p14:sldId id="283"/>
            <p14:sldId id="282"/>
            <p14:sldId id="280"/>
            <p14:sldId id="273"/>
          </p14:sldIdLst>
        </p14:section>
        <p14:section name="Раздел без заголовка" id="{92396071-42EC-4113-9ABC-2C8509102C3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94660"/>
  </p:normalViewPr>
  <p:slideViewPr>
    <p:cSldViewPr>
      <p:cViewPr varScale="1">
        <p:scale>
          <a:sx n="69" d="100"/>
          <a:sy n="69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596E0-D01D-4E88-9384-FEE6CBAB48C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37C99-E72D-4DF6-8D4F-9D53A75EC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9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4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52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50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2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9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3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8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74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0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6D050-71EC-431F-A1C1-551387107818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6769-5FCF-4143-884C-D23584EACA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5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8" y="764704"/>
            <a:ext cx="9089009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20688"/>
            <a:ext cx="768085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4663" y="3357563"/>
            <a:ext cx="1325562" cy="1566862"/>
            <a:chOff x="2699" y="2115"/>
            <a:chExt cx="835" cy="987"/>
          </a:xfrm>
        </p:grpSpPr>
        <p:grpSp>
          <p:nvGrpSpPr>
            <p:cNvPr id="2086" name="Group 3"/>
            <p:cNvGrpSpPr>
              <a:grpSpLocks/>
            </p:cNvGrpSpPr>
            <p:nvPr/>
          </p:nvGrpSpPr>
          <p:grpSpPr bwMode="auto">
            <a:xfrm>
              <a:off x="2699" y="2115"/>
              <a:ext cx="835" cy="987"/>
              <a:chOff x="2699" y="2115"/>
              <a:chExt cx="835" cy="987"/>
            </a:xfrm>
          </p:grpSpPr>
          <p:sp>
            <p:nvSpPr>
              <p:cNvPr id="2088" name="Freeform 4"/>
              <p:cNvSpPr>
                <a:spLocks/>
              </p:cNvSpPr>
              <p:nvPr/>
            </p:nvSpPr>
            <p:spPr bwMode="auto">
              <a:xfrm>
                <a:off x="2742" y="2610"/>
                <a:ext cx="792" cy="492"/>
              </a:xfrm>
              <a:custGeom>
                <a:avLst/>
                <a:gdLst>
                  <a:gd name="T0" fmla="*/ 6 w 792"/>
                  <a:gd name="T1" fmla="*/ 0 h 492"/>
                  <a:gd name="T2" fmla="*/ 0 w 792"/>
                  <a:gd name="T3" fmla="*/ 18 h 492"/>
                  <a:gd name="T4" fmla="*/ 6 w 792"/>
                  <a:gd name="T5" fmla="*/ 228 h 492"/>
                  <a:gd name="T6" fmla="*/ 36 w 792"/>
                  <a:gd name="T7" fmla="*/ 306 h 492"/>
                  <a:gd name="T8" fmla="*/ 330 w 792"/>
                  <a:gd name="T9" fmla="*/ 462 h 492"/>
                  <a:gd name="T10" fmla="*/ 492 w 792"/>
                  <a:gd name="T11" fmla="*/ 492 h 492"/>
                  <a:gd name="T12" fmla="*/ 654 w 792"/>
                  <a:gd name="T13" fmla="*/ 486 h 492"/>
                  <a:gd name="T14" fmla="*/ 762 w 792"/>
                  <a:gd name="T15" fmla="*/ 444 h 492"/>
                  <a:gd name="T16" fmla="*/ 792 w 792"/>
                  <a:gd name="T17" fmla="*/ 408 h 492"/>
                  <a:gd name="T18" fmla="*/ 365 w 792"/>
                  <a:gd name="T19" fmla="*/ 4 h 492"/>
                  <a:gd name="T20" fmla="*/ 6 w 792"/>
                  <a:gd name="T21" fmla="*/ 0 h 4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2"/>
                  <a:gd name="T34" fmla="*/ 0 h 492"/>
                  <a:gd name="T35" fmla="*/ 792 w 792"/>
                  <a:gd name="T36" fmla="*/ 492 h 49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2" h="492">
                    <a:moveTo>
                      <a:pt x="6" y="0"/>
                    </a:moveTo>
                    <a:cubicBezTo>
                      <a:pt x="4" y="6"/>
                      <a:pt x="0" y="12"/>
                      <a:pt x="0" y="18"/>
                    </a:cubicBezTo>
                    <a:cubicBezTo>
                      <a:pt x="0" y="88"/>
                      <a:pt x="2" y="158"/>
                      <a:pt x="6" y="228"/>
                    </a:cubicBezTo>
                    <a:cubicBezTo>
                      <a:pt x="7" y="250"/>
                      <a:pt x="17" y="290"/>
                      <a:pt x="36" y="306"/>
                    </a:cubicBezTo>
                    <a:cubicBezTo>
                      <a:pt x="110" y="371"/>
                      <a:pt x="235" y="438"/>
                      <a:pt x="330" y="462"/>
                    </a:cubicBezTo>
                    <a:cubicBezTo>
                      <a:pt x="371" y="490"/>
                      <a:pt x="447" y="489"/>
                      <a:pt x="492" y="492"/>
                    </a:cubicBezTo>
                    <a:cubicBezTo>
                      <a:pt x="546" y="490"/>
                      <a:pt x="600" y="491"/>
                      <a:pt x="654" y="486"/>
                    </a:cubicBezTo>
                    <a:cubicBezTo>
                      <a:pt x="693" y="482"/>
                      <a:pt x="726" y="456"/>
                      <a:pt x="762" y="444"/>
                    </a:cubicBezTo>
                    <a:cubicBezTo>
                      <a:pt x="787" y="406"/>
                      <a:pt x="772" y="408"/>
                      <a:pt x="792" y="408"/>
                    </a:cubicBezTo>
                    <a:lnTo>
                      <a:pt x="365" y="4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rect">
                  <a:fillToRect r="100000" b="100000"/>
                </a:path>
              </a:gradFill>
              <a:ln w="9525" cap="rnd">
                <a:solidFill>
                  <a:srgbClr val="CCFFCC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5"/>
              <p:cNvSpPr>
                <a:spLocks/>
              </p:cNvSpPr>
              <p:nvPr/>
            </p:nvSpPr>
            <p:spPr bwMode="auto">
              <a:xfrm rot="10800000">
                <a:off x="2699" y="2115"/>
                <a:ext cx="792" cy="492"/>
              </a:xfrm>
              <a:custGeom>
                <a:avLst/>
                <a:gdLst>
                  <a:gd name="T0" fmla="*/ 6 w 792"/>
                  <a:gd name="T1" fmla="*/ 0 h 492"/>
                  <a:gd name="T2" fmla="*/ 0 w 792"/>
                  <a:gd name="T3" fmla="*/ 18 h 492"/>
                  <a:gd name="T4" fmla="*/ 6 w 792"/>
                  <a:gd name="T5" fmla="*/ 228 h 492"/>
                  <a:gd name="T6" fmla="*/ 36 w 792"/>
                  <a:gd name="T7" fmla="*/ 306 h 492"/>
                  <a:gd name="T8" fmla="*/ 330 w 792"/>
                  <a:gd name="T9" fmla="*/ 462 h 492"/>
                  <a:gd name="T10" fmla="*/ 492 w 792"/>
                  <a:gd name="T11" fmla="*/ 492 h 492"/>
                  <a:gd name="T12" fmla="*/ 654 w 792"/>
                  <a:gd name="T13" fmla="*/ 486 h 492"/>
                  <a:gd name="T14" fmla="*/ 762 w 792"/>
                  <a:gd name="T15" fmla="*/ 444 h 492"/>
                  <a:gd name="T16" fmla="*/ 792 w 792"/>
                  <a:gd name="T17" fmla="*/ 408 h 492"/>
                  <a:gd name="T18" fmla="*/ 365 w 792"/>
                  <a:gd name="T19" fmla="*/ 4 h 492"/>
                  <a:gd name="T20" fmla="*/ 6 w 792"/>
                  <a:gd name="T21" fmla="*/ 0 h 49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2"/>
                  <a:gd name="T34" fmla="*/ 0 h 492"/>
                  <a:gd name="T35" fmla="*/ 792 w 792"/>
                  <a:gd name="T36" fmla="*/ 492 h 49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2" h="492">
                    <a:moveTo>
                      <a:pt x="6" y="0"/>
                    </a:moveTo>
                    <a:cubicBezTo>
                      <a:pt x="4" y="6"/>
                      <a:pt x="0" y="12"/>
                      <a:pt x="0" y="18"/>
                    </a:cubicBezTo>
                    <a:cubicBezTo>
                      <a:pt x="0" y="88"/>
                      <a:pt x="2" y="158"/>
                      <a:pt x="6" y="228"/>
                    </a:cubicBezTo>
                    <a:cubicBezTo>
                      <a:pt x="7" y="250"/>
                      <a:pt x="17" y="290"/>
                      <a:pt x="36" y="306"/>
                    </a:cubicBezTo>
                    <a:cubicBezTo>
                      <a:pt x="110" y="371"/>
                      <a:pt x="235" y="438"/>
                      <a:pt x="330" y="462"/>
                    </a:cubicBezTo>
                    <a:cubicBezTo>
                      <a:pt x="371" y="490"/>
                      <a:pt x="447" y="489"/>
                      <a:pt x="492" y="492"/>
                    </a:cubicBezTo>
                    <a:cubicBezTo>
                      <a:pt x="546" y="490"/>
                      <a:pt x="600" y="491"/>
                      <a:pt x="654" y="486"/>
                    </a:cubicBezTo>
                    <a:cubicBezTo>
                      <a:pt x="693" y="482"/>
                      <a:pt x="726" y="456"/>
                      <a:pt x="762" y="444"/>
                    </a:cubicBezTo>
                    <a:cubicBezTo>
                      <a:pt x="787" y="406"/>
                      <a:pt x="772" y="408"/>
                      <a:pt x="792" y="408"/>
                    </a:cubicBezTo>
                    <a:lnTo>
                      <a:pt x="365" y="4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rect">
                  <a:fillToRect t="100000" r="100000"/>
                </a:path>
              </a:gradFill>
              <a:ln w="9525" cap="rnd">
                <a:solidFill>
                  <a:srgbClr val="CCFFCC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87" name="Text Box 6"/>
            <p:cNvSpPr txBox="1">
              <a:spLocks noChangeArrowheads="1"/>
            </p:cNvSpPr>
            <p:nvPr/>
          </p:nvSpPr>
          <p:spPr bwMode="auto">
            <a:xfrm>
              <a:off x="3061" y="2251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/>
                <a:t>3</a:t>
              </a:r>
            </a:p>
          </p:txBody>
        </p:sp>
      </p:grp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85886" y="620773"/>
            <a:ext cx="7381739" cy="1169552"/>
            <a:chOff x="172" y="-495"/>
            <a:chExt cx="4689" cy="334823"/>
          </a:xfrm>
          <a:solidFill>
            <a:schemeClr val="bg1"/>
          </a:solidFill>
        </p:grpSpPr>
        <p:sp>
          <p:nvSpPr>
            <p:cNvPr id="2071" name="Text Box 8"/>
            <p:cNvSpPr txBox="1">
              <a:spLocks noChangeArrowheads="1"/>
            </p:cNvSpPr>
            <p:nvPr/>
          </p:nvSpPr>
          <p:spPr bwMode="auto">
            <a:xfrm>
              <a:off x="172" y="-495"/>
              <a:ext cx="4689" cy="3348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b="1" dirty="0">
                  <a:solidFill>
                    <a:schemeClr val="accent2"/>
                  </a:solidFill>
                </a:rPr>
                <a:t>     </a:t>
              </a:r>
              <a:r>
                <a:rPr lang="ru-RU" sz="2800" b="1" dirty="0" smtClean="0">
                  <a:solidFill>
                    <a:schemeClr val="accent2"/>
                  </a:solidFill>
                </a:rPr>
                <a:t>      </a:t>
              </a:r>
              <a:r>
                <a:rPr lang="ru-RU" sz="2800" b="1" dirty="0"/>
                <a:t>Дано:              </a:t>
              </a:r>
              <a:r>
                <a:rPr lang="ru-RU" sz="2800" b="1" dirty="0" smtClean="0"/>
                <a:t>                    </a:t>
              </a:r>
              <a:endParaRPr lang="ru-RU" sz="2800" b="1" dirty="0"/>
            </a:p>
            <a:p>
              <a:pPr eaLnBrk="1" hangingPunct="1">
                <a:spcBef>
                  <a:spcPct val="50000"/>
                </a:spcBef>
              </a:pPr>
              <a:r>
                <a:rPr lang="ru-RU" sz="2800" b="1" dirty="0"/>
                <a:t>                                  Довести: </a:t>
              </a:r>
              <a:r>
                <a:rPr lang="en-US" sz="2800" b="1" i="1" dirty="0"/>
                <a:t>m </a:t>
              </a:r>
              <a:r>
                <a:rPr lang="en-US" sz="2800" b="1" dirty="0" err="1">
                  <a:cs typeface="Arial" charset="0"/>
                </a:rPr>
                <a:t>ll</a:t>
              </a:r>
              <a:r>
                <a:rPr lang="en-US" sz="2800" b="1" dirty="0">
                  <a:cs typeface="Arial" charset="0"/>
                </a:rPr>
                <a:t> </a:t>
              </a:r>
              <a:r>
                <a:rPr lang="en-US" sz="2800" b="1" i="1" dirty="0">
                  <a:cs typeface="Arial" charset="0"/>
                </a:rPr>
                <a:t>n.</a:t>
              </a:r>
            </a:p>
          </p:txBody>
        </p:sp>
        <p:grpSp>
          <p:nvGrpSpPr>
            <p:cNvPr id="2072" name="Group 9"/>
            <p:cNvGrpSpPr>
              <a:grpSpLocks/>
            </p:cNvGrpSpPr>
            <p:nvPr/>
          </p:nvGrpSpPr>
          <p:grpSpPr bwMode="auto">
            <a:xfrm>
              <a:off x="1610" y="73"/>
              <a:ext cx="1174" cy="176285"/>
              <a:chOff x="1882" y="1207"/>
              <a:chExt cx="1174" cy="176285"/>
            </a:xfrm>
            <a:grpFill/>
          </p:grpSpPr>
          <p:sp>
            <p:nvSpPr>
              <p:cNvPr id="2080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1882" y="1207"/>
                <a:ext cx="1174" cy="4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Rectangle 11"/>
              <p:cNvSpPr>
                <a:spLocks noChangeArrowheads="1"/>
              </p:cNvSpPr>
              <p:nvPr/>
            </p:nvSpPr>
            <p:spPr bwMode="auto">
              <a:xfrm>
                <a:off x="2927" y="1222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82" name="Rectangle 12"/>
              <p:cNvSpPr>
                <a:spLocks noChangeArrowheads="1"/>
              </p:cNvSpPr>
              <p:nvPr/>
            </p:nvSpPr>
            <p:spPr bwMode="auto">
              <a:xfrm>
                <a:off x="2347" y="1232"/>
                <a:ext cx="179" cy="17622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4000" dirty="0">
                    <a:latin typeface="Symbol" pitchFamily="18" charset="2"/>
                  </a:rPr>
                  <a:t>=</a:t>
                </a:r>
                <a:endParaRPr lang="ru-RU" dirty="0"/>
              </a:p>
            </p:txBody>
          </p:sp>
          <p:sp>
            <p:nvSpPr>
              <p:cNvPr id="2083" name="Rectangle 13"/>
              <p:cNvSpPr>
                <a:spLocks noChangeArrowheads="1"/>
              </p:cNvSpPr>
              <p:nvPr/>
            </p:nvSpPr>
            <p:spPr bwMode="auto">
              <a:xfrm>
                <a:off x="1926" y="1232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84" name="Rectangle 14"/>
              <p:cNvSpPr>
                <a:spLocks noChangeArrowheads="1"/>
              </p:cNvSpPr>
              <p:nvPr/>
            </p:nvSpPr>
            <p:spPr bwMode="auto">
              <a:xfrm>
                <a:off x="2598" y="1269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85" name="Rectangle 15"/>
              <p:cNvSpPr>
                <a:spLocks noChangeArrowheads="1"/>
              </p:cNvSpPr>
              <p:nvPr/>
            </p:nvSpPr>
            <p:spPr bwMode="auto">
              <a:xfrm>
                <a:off x="2140" y="1270"/>
                <a:ext cx="163" cy="17622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4000" dirty="0">
                    <a:latin typeface="Times New Roman" pitchFamily="18" charset="0"/>
                  </a:rPr>
                  <a:t>1</a:t>
                </a:r>
                <a:endParaRPr lang="ru-RU" dirty="0"/>
              </a:p>
            </p:txBody>
          </p:sp>
        </p:grpSp>
        <p:grpSp>
          <p:nvGrpSpPr>
            <p:cNvPr id="2073" name="Group 16"/>
            <p:cNvGrpSpPr>
              <a:grpSpLocks/>
            </p:cNvGrpSpPr>
            <p:nvPr/>
          </p:nvGrpSpPr>
          <p:grpSpPr bwMode="auto">
            <a:xfrm>
              <a:off x="2510" y="73"/>
              <a:ext cx="1686" cy="175401"/>
              <a:chOff x="1557" y="2044"/>
              <a:chExt cx="1686" cy="175401"/>
            </a:xfrm>
            <a:grpFill/>
          </p:grpSpPr>
          <p:sp>
            <p:nvSpPr>
              <p:cNvPr id="2074" name="AutoShape 17"/>
              <p:cNvSpPr>
                <a:spLocks noChangeAspect="1" noChangeArrowheads="1" noTextEdit="1"/>
              </p:cNvSpPr>
              <p:nvPr/>
            </p:nvSpPr>
            <p:spPr bwMode="auto">
              <a:xfrm>
                <a:off x="2018" y="2044"/>
                <a:ext cx="1225" cy="39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Rectangle 18"/>
              <p:cNvSpPr>
                <a:spLocks noChangeArrowheads="1"/>
              </p:cNvSpPr>
              <p:nvPr/>
            </p:nvSpPr>
            <p:spPr bwMode="auto">
              <a:xfrm>
                <a:off x="3134" y="2059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76" name="Rectangle 19"/>
              <p:cNvSpPr>
                <a:spLocks noChangeArrowheads="1"/>
              </p:cNvSpPr>
              <p:nvPr/>
            </p:nvSpPr>
            <p:spPr bwMode="auto">
              <a:xfrm>
                <a:off x="2500" y="2067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77" name="Rectangle 20"/>
              <p:cNvSpPr>
                <a:spLocks noChangeArrowheads="1"/>
              </p:cNvSpPr>
              <p:nvPr/>
            </p:nvSpPr>
            <p:spPr bwMode="auto">
              <a:xfrm>
                <a:off x="2059" y="2067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78" name="Rectangle 21"/>
              <p:cNvSpPr>
                <a:spLocks noChangeArrowheads="1"/>
              </p:cNvSpPr>
              <p:nvPr/>
            </p:nvSpPr>
            <p:spPr bwMode="auto">
              <a:xfrm>
                <a:off x="2696" y="2101"/>
                <a:ext cx="0" cy="793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ru-RU" dirty="0"/>
              </a:p>
            </p:txBody>
          </p:sp>
          <p:sp>
            <p:nvSpPr>
              <p:cNvPr id="2079" name="Rectangle 22"/>
              <p:cNvSpPr>
                <a:spLocks noChangeArrowheads="1"/>
              </p:cNvSpPr>
              <p:nvPr/>
            </p:nvSpPr>
            <p:spPr bwMode="auto">
              <a:xfrm>
                <a:off x="1557" y="14439"/>
                <a:ext cx="151" cy="16300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700" dirty="0">
                    <a:latin typeface="Times New Roman" pitchFamily="18" charset="0"/>
                  </a:rPr>
                  <a:t>2</a:t>
                </a:r>
                <a:endParaRPr lang="ru-RU" dirty="0"/>
              </a:p>
            </p:txBody>
          </p:sp>
        </p:grpSp>
      </p:grpSp>
      <p:sp>
        <p:nvSpPr>
          <p:cNvPr id="2053" name="Line 23"/>
          <p:cNvSpPr>
            <a:spLocks noChangeShapeType="1"/>
          </p:cNvSpPr>
          <p:nvPr/>
        </p:nvSpPr>
        <p:spPr bwMode="auto">
          <a:xfrm>
            <a:off x="1331913" y="2565400"/>
            <a:ext cx="6264275" cy="0"/>
          </a:xfrm>
          <a:prstGeom prst="line">
            <a:avLst/>
          </a:prstGeom>
          <a:noFill/>
          <a:ln w="28575">
            <a:solidFill>
              <a:srgbClr val="D90D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Line 24"/>
          <p:cNvSpPr>
            <a:spLocks noChangeShapeType="1"/>
          </p:cNvSpPr>
          <p:nvPr/>
        </p:nvSpPr>
        <p:spPr bwMode="auto">
          <a:xfrm>
            <a:off x="1331913" y="4149725"/>
            <a:ext cx="6264275" cy="0"/>
          </a:xfrm>
          <a:prstGeom prst="line">
            <a:avLst/>
          </a:prstGeom>
          <a:noFill/>
          <a:ln w="28575">
            <a:solidFill>
              <a:srgbClr val="D90D2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25"/>
          <p:cNvSpPr>
            <a:spLocks noChangeShapeType="1"/>
          </p:cNvSpPr>
          <p:nvPr/>
        </p:nvSpPr>
        <p:spPr bwMode="auto">
          <a:xfrm>
            <a:off x="2627313" y="1916113"/>
            <a:ext cx="3457575" cy="33131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Text Box 26"/>
          <p:cNvSpPr txBox="1">
            <a:spLocks noChangeArrowheads="1"/>
          </p:cNvSpPr>
          <p:nvPr/>
        </p:nvSpPr>
        <p:spPr bwMode="auto">
          <a:xfrm>
            <a:off x="7164388" y="2060575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90D2A"/>
                </a:solidFill>
              </a:rPr>
              <a:t>m</a:t>
            </a:r>
            <a:endParaRPr lang="ru-RU" sz="2400" b="1">
              <a:solidFill>
                <a:srgbClr val="D90D2A"/>
              </a:solidFill>
            </a:endParaRPr>
          </a:p>
        </p:txBody>
      </p:sp>
      <p:sp>
        <p:nvSpPr>
          <p:cNvPr id="2057" name="Text Box 27"/>
          <p:cNvSpPr txBox="1">
            <a:spLocks noChangeArrowheads="1"/>
          </p:cNvSpPr>
          <p:nvPr/>
        </p:nvSpPr>
        <p:spPr bwMode="auto">
          <a:xfrm>
            <a:off x="7092950" y="36449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D90D2A"/>
                </a:solidFill>
              </a:rPr>
              <a:t>n</a:t>
            </a:r>
            <a:endParaRPr lang="ru-RU" sz="2400">
              <a:solidFill>
                <a:srgbClr val="D90D2A"/>
              </a:solidFill>
            </a:endParaRPr>
          </a:p>
        </p:txBody>
      </p:sp>
      <p:sp>
        <p:nvSpPr>
          <p:cNvPr id="2058" name="Text Box 28"/>
          <p:cNvSpPr txBox="1">
            <a:spLocks noChangeArrowheads="1"/>
          </p:cNvSpPr>
          <p:nvPr/>
        </p:nvSpPr>
        <p:spPr bwMode="auto">
          <a:xfrm>
            <a:off x="6011863" y="4724400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a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2059" name="Text Box 29"/>
          <p:cNvSpPr txBox="1">
            <a:spLocks noChangeArrowheads="1"/>
          </p:cNvSpPr>
          <p:nvPr/>
        </p:nvSpPr>
        <p:spPr bwMode="auto">
          <a:xfrm>
            <a:off x="3492500" y="249237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2060" name="Text Box 30"/>
          <p:cNvSpPr txBox="1">
            <a:spLocks noChangeArrowheads="1"/>
          </p:cNvSpPr>
          <p:nvPr/>
        </p:nvSpPr>
        <p:spPr bwMode="auto">
          <a:xfrm>
            <a:off x="4643438" y="4149725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2</a:t>
            </a:r>
            <a:endParaRPr lang="ru-RU" sz="2400" b="1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924300" y="2781300"/>
            <a:ext cx="2016125" cy="719138"/>
            <a:chOff x="2472" y="1752"/>
            <a:chExt cx="1270" cy="453"/>
          </a:xfrm>
        </p:grpSpPr>
        <p:sp>
          <p:nvSpPr>
            <p:cNvPr id="2069" name="Line 33"/>
            <p:cNvSpPr>
              <a:spLocks noChangeShapeType="1"/>
            </p:cNvSpPr>
            <p:nvPr/>
          </p:nvSpPr>
          <p:spPr bwMode="auto">
            <a:xfrm flipH="1" flipV="1">
              <a:off x="2472" y="1752"/>
              <a:ext cx="1270" cy="136"/>
            </a:xfrm>
            <a:prstGeom prst="line">
              <a:avLst/>
            </a:prstGeom>
            <a:noFill/>
            <a:ln w="63500" cap="rnd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34"/>
            <p:cNvSpPr>
              <a:spLocks noChangeShapeType="1"/>
            </p:cNvSpPr>
            <p:nvPr/>
          </p:nvSpPr>
          <p:spPr bwMode="auto">
            <a:xfrm flipH="1">
              <a:off x="3379" y="1888"/>
              <a:ext cx="363" cy="317"/>
            </a:xfrm>
            <a:prstGeom prst="line">
              <a:avLst/>
            </a:prstGeom>
            <a:noFill/>
            <a:ln w="63500" cap="rnd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6011863" y="2781300"/>
            <a:ext cx="26638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>
                <a:solidFill>
                  <a:srgbClr val="F33550"/>
                </a:solidFill>
              </a:rPr>
              <a:t>Внутрішні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i="1">
                <a:solidFill>
                  <a:srgbClr val="F33550"/>
                </a:solidFill>
              </a:rPr>
              <a:t>односторонні</a:t>
            </a:r>
          </a:p>
        </p:txBody>
      </p:sp>
      <p:sp>
        <p:nvSpPr>
          <p:cNvPr id="36" name="AutoShape 43"/>
          <p:cNvSpPr>
            <a:spLocks noChangeArrowheads="1"/>
          </p:cNvSpPr>
          <p:nvPr/>
        </p:nvSpPr>
        <p:spPr bwMode="auto">
          <a:xfrm rot="1040280" flipH="1">
            <a:off x="8104188" y="2581275"/>
            <a:ext cx="923925" cy="2524125"/>
          </a:xfrm>
          <a:prstGeom prst="curvedRightArrow">
            <a:avLst>
              <a:gd name="adj1" fmla="val 53058"/>
              <a:gd name="adj2" fmla="val 106104"/>
              <a:gd name="adj3" fmla="val 3558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sz="40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830" y="646667"/>
            <a:ext cx="588954" cy="5562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685" y="633030"/>
            <a:ext cx="591363" cy="554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898" y="42121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№186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1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973085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03648" y="908720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№188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157192"/>
            <a:ext cx="2592288" cy="648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92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20688"/>
            <a:ext cx="768085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уроку: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668" y="2708920"/>
            <a:ext cx="8062664" cy="1752600"/>
          </a:xfrm>
        </p:spPr>
        <p:txBody>
          <a:bodyPr>
            <a:noAutofit/>
          </a:bodyPr>
          <a:lstStyle/>
          <a:p>
            <a:r>
              <a:rPr lang="uk-UA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кутів, утворених при перетині паралельних прямих січною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72" y="404663"/>
            <a:ext cx="7872875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8488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en-US" sz="44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означення та ознаки.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Письмово: №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213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442</TotalTime>
  <Words>53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уроку: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Sergiy Smetanskiy</dc:creator>
  <cp:lastModifiedBy>Пользователь Windows</cp:lastModifiedBy>
  <cp:revision>33</cp:revision>
  <dcterms:created xsi:type="dcterms:W3CDTF">2013-12-15T15:22:44Z</dcterms:created>
  <dcterms:modified xsi:type="dcterms:W3CDTF">2018-11-01T17:53:48Z</dcterms:modified>
</cp:coreProperties>
</file>